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8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2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0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4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6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72376-7090-4D74-A421-6DC5D228451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26168-4213-402B-83B7-B7E6C1566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5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>Voice of </a:t>
            </a:r>
            <a:r>
              <a:rPr lang="en-US" sz="8000" b="1" dirty="0" smtClean="0"/>
              <a:t>Democracy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Keith Rohloff</a:t>
            </a:r>
          </a:p>
          <a:p>
            <a:r>
              <a:rPr lang="en-US" dirty="0" smtClean="0"/>
              <a:t>Department of Indiana Chairperson</a:t>
            </a:r>
          </a:p>
        </p:txBody>
      </p:sp>
    </p:spTree>
    <p:extLst>
      <p:ext uri="{BB962C8B-B14F-4D97-AF65-F5344CB8AC3E}">
        <p14:creationId xmlns:p14="http://schemas.microsoft.com/office/powerpoint/2010/main" val="410756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4255" y="914401"/>
            <a:ext cx="8306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2022-2023 Theme</a:t>
            </a:r>
          </a:p>
          <a:p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the Veteran 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2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218" y="117693"/>
            <a:ext cx="1030448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 Dates</a:t>
            </a:r>
          </a:p>
          <a:p>
            <a:endParaRPr lang="en-US" sz="2400" dirty="0"/>
          </a:p>
          <a:p>
            <a:r>
              <a:rPr lang="en-US" sz="2400" dirty="0" smtClean="0"/>
              <a:t>October 31 – Student Entries to the Post</a:t>
            </a:r>
          </a:p>
          <a:p>
            <a:endParaRPr lang="en-US" sz="2400" dirty="0"/>
          </a:p>
          <a:p>
            <a:r>
              <a:rPr lang="en-US" sz="2400" dirty="0" smtClean="0"/>
              <a:t>November 15 – Post judging complete</a:t>
            </a:r>
          </a:p>
          <a:p>
            <a:endParaRPr lang="en-US" sz="2400" dirty="0" smtClean="0"/>
          </a:p>
          <a:p>
            <a:r>
              <a:rPr lang="en-US" sz="2400" dirty="0" smtClean="0"/>
              <a:t>November 20 – Post Participation Due to OMS Dashboard</a:t>
            </a:r>
          </a:p>
          <a:p>
            <a:endParaRPr lang="en-US" sz="2400" dirty="0"/>
          </a:p>
          <a:p>
            <a:r>
              <a:rPr lang="en-US" sz="2400" dirty="0" smtClean="0"/>
              <a:t>***Check with District Chairperson’s Due date***</a:t>
            </a:r>
          </a:p>
          <a:p>
            <a:endParaRPr lang="en-US" sz="2400" dirty="0"/>
          </a:p>
          <a:p>
            <a:r>
              <a:rPr lang="en-US" sz="2400" dirty="0" smtClean="0"/>
              <a:t>December 15  - District Winners Package due to State Chairperson</a:t>
            </a:r>
          </a:p>
          <a:p>
            <a:r>
              <a:rPr lang="en-US" sz="2400" dirty="0" smtClean="0"/>
              <a:t>(Keith Rohloff  100 Brinegar Drive  Springville IN 47462)</a:t>
            </a:r>
          </a:p>
          <a:p>
            <a:endParaRPr lang="en-US" sz="2400" dirty="0"/>
          </a:p>
          <a:p>
            <a:r>
              <a:rPr lang="en-US" sz="2400" dirty="0" smtClean="0"/>
              <a:t>January 15 – Department Winner due to National</a:t>
            </a:r>
          </a:p>
          <a:p>
            <a:endParaRPr lang="en-US" sz="2400" dirty="0"/>
          </a:p>
          <a:p>
            <a:r>
              <a:rPr lang="en-US" sz="2400" dirty="0" smtClean="0"/>
              <a:t>January 31 – Department report due to National (OMS Dashboard)</a:t>
            </a:r>
          </a:p>
          <a:p>
            <a:endParaRPr lang="en-US" sz="2400" dirty="0"/>
          </a:p>
          <a:p>
            <a:r>
              <a:rPr lang="en-US" sz="2400" dirty="0" smtClean="0"/>
              <a:t>March 25</a:t>
            </a:r>
            <a:r>
              <a:rPr lang="en-US" sz="2400" baseline="30000" dirty="0" smtClean="0"/>
              <a:t>th</a:t>
            </a:r>
            <a:r>
              <a:rPr lang="en-US" sz="2400" dirty="0"/>
              <a:t> </a:t>
            </a:r>
            <a:r>
              <a:rPr lang="en-US" sz="2400" dirty="0" smtClean="0"/>
              <a:t>– State Voice of Democracy Award Banquet Marriott East Indianapolis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078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5" y="334852"/>
            <a:ext cx="1168113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Winners Package (Post to District)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Post may advance their winner(s) based on the following schedule: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1-15 essays – One (1) entry to District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16-30 essays – Two (2) entries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31-45 essays – Three (3) entries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Note:  Each additional 15 essays entitles another entry.  The number of schools participating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Does not affect the number of entries allowed.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Post participation is to be entered in the OMS Dashboard by the Post Adjutant NLT November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2022 so that the Post will get credit for participation in the Voice of Democracy Program.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If you Post adjutant doesn’t record your participation, your Post will not get credit for this core program.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90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66670"/>
            <a:ext cx="1186845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Winner’s Package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Consist of the following: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Recorded Speech (on Flash Drive or other electronic device (NOTE:  NO CD)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Typed copy of the speech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Entry form with all necessary signatures 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glossy head and shoulder color photograph(s) of your winner are acceptable but a good quality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photo is much preferred.  Photo taken by a smart phone are acceptable and can be easily emailed.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 flash drive with all the above information is perfectly acceptable.  If this is foreign to you please recruit someone to assist you.</a:t>
            </a:r>
          </a:p>
        </p:txBody>
      </p:sp>
    </p:spTree>
    <p:extLst>
      <p:ext uri="{BB962C8B-B14F-4D97-AF65-F5344CB8AC3E}">
        <p14:creationId xmlns:p14="http://schemas.microsoft.com/office/powerpoint/2010/main" val="157305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48" y="502650"/>
            <a:ext cx="116751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State Awards: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Place $5,000.00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Place $3,500.00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Place $2,500.00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11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Place $200.00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14 winners (11 District Voice of Democracy and 3 District Patriot’s Pen Winners) will have a room at the Marriott East Indianapolis for the Saturday night banquet.  All 14 winners will need to be at the Marriott East by 10:00 am Saturday morning for transportation to the Indiana War Memorial.  They will receive a tour of the museum and the museum grounds.  There will be a lunch downtown (probably pizza and soft drinks) at the museum.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 will return the winners to the Marriott East midafternoon.  Note:  Anyone that would like to attend this function with the winners are welcome, however guest will have to furnish their own transportation and meal.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Department Winner will earn a trip to Washington DC and will compete for the National Awards which range from a minimum $1000 up to $30,000 for first place.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632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1009" y="2928731"/>
            <a:ext cx="62937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Questions????</a:t>
            </a:r>
            <a:endParaRPr lang="en-U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14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3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 Voice of Democracy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of Democracy</dc:title>
  <dc:creator>Microsoft account</dc:creator>
  <cp:lastModifiedBy>Microsoft account</cp:lastModifiedBy>
  <cp:revision>6</cp:revision>
  <cp:lastPrinted>2022-08-17T01:20:39Z</cp:lastPrinted>
  <dcterms:created xsi:type="dcterms:W3CDTF">2022-08-17T00:46:32Z</dcterms:created>
  <dcterms:modified xsi:type="dcterms:W3CDTF">2022-08-17T01:31:14Z</dcterms:modified>
</cp:coreProperties>
</file>