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2" d="100"/>
          <a:sy n="112" d="100"/>
        </p:scale>
        <p:origin x="2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ystyn Lange" userId="69db034a7a64ed05" providerId="LiveId" clId="{D17C6A7D-3655-49B4-9347-CFBA80BA34B9}"/>
    <pc:docChg chg="undo custSel addSld delSld modSld">
      <pc:chgData name="Krystyn Lange" userId="69db034a7a64ed05" providerId="LiveId" clId="{D17C6A7D-3655-49B4-9347-CFBA80BA34B9}" dt="2022-08-19T02:25:25.153" v="4239" actId="20577"/>
      <pc:docMkLst>
        <pc:docMk/>
      </pc:docMkLst>
      <pc:sldChg chg="addSp delSp modSp mod">
        <pc:chgData name="Krystyn Lange" userId="69db034a7a64ed05" providerId="LiveId" clId="{D17C6A7D-3655-49B4-9347-CFBA80BA34B9}" dt="2022-08-13T23:15:32.672" v="2677" actId="20577"/>
        <pc:sldMkLst>
          <pc:docMk/>
          <pc:sldMk cId="3528171145" sldId="256"/>
        </pc:sldMkLst>
        <pc:spChg chg="add del mod">
          <ac:chgData name="Krystyn Lange" userId="69db034a7a64ed05" providerId="LiveId" clId="{D17C6A7D-3655-49B4-9347-CFBA80BA34B9}" dt="2022-08-13T23:15:32.672" v="2677" actId="20577"/>
          <ac:spMkLst>
            <pc:docMk/>
            <pc:sldMk cId="3528171145" sldId="256"/>
            <ac:spMk id="2" creationId="{53529C47-BE76-526C-3C58-4D4E968A8C80}"/>
          </ac:spMkLst>
        </pc:spChg>
        <pc:spChg chg="mod">
          <ac:chgData name="Krystyn Lange" userId="69db034a7a64ed05" providerId="LiveId" clId="{D17C6A7D-3655-49B4-9347-CFBA80BA34B9}" dt="2022-06-10T16:05:58.597" v="2446" actId="113"/>
          <ac:spMkLst>
            <pc:docMk/>
            <pc:sldMk cId="3528171145" sldId="256"/>
            <ac:spMk id="3" creationId="{A97741F0-0A70-C4A6-3D24-91E6818C6DC4}"/>
          </ac:spMkLst>
        </pc:spChg>
        <pc:spChg chg="add del mod">
          <ac:chgData name="Krystyn Lange" userId="69db034a7a64ed05" providerId="LiveId" clId="{D17C6A7D-3655-49B4-9347-CFBA80BA34B9}" dt="2022-08-13T23:15:27.248" v="2672" actId="21"/>
          <ac:spMkLst>
            <pc:docMk/>
            <pc:sldMk cId="3528171145" sldId="256"/>
            <ac:spMk id="6" creationId="{010C31CA-44AC-4389-2B1D-5EAE11F37CEA}"/>
          </ac:spMkLst>
        </pc:spChg>
      </pc:sldChg>
      <pc:sldChg chg="modSp mod">
        <pc:chgData name="Krystyn Lange" userId="69db034a7a64ed05" providerId="LiveId" clId="{D17C6A7D-3655-49B4-9347-CFBA80BA34B9}" dt="2022-08-19T02:25:25.153" v="4239" actId="20577"/>
        <pc:sldMkLst>
          <pc:docMk/>
          <pc:sldMk cId="4117292855" sldId="257"/>
        </pc:sldMkLst>
        <pc:spChg chg="mod">
          <ac:chgData name="Krystyn Lange" userId="69db034a7a64ed05" providerId="LiveId" clId="{D17C6A7D-3655-49B4-9347-CFBA80BA34B9}" dt="2022-06-10T15:20:00.988" v="36" actId="20577"/>
          <ac:spMkLst>
            <pc:docMk/>
            <pc:sldMk cId="4117292855" sldId="257"/>
            <ac:spMk id="2" creationId="{53529C47-BE76-526C-3C58-4D4E968A8C80}"/>
          </ac:spMkLst>
        </pc:spChg>
        <pc:spChg chg="mod">
          <ac:chgData name="Krystyn Lange" userId="69db034a7a64ed05" providerId="LiveId" clId="{D17C6A7D-3655-49B4-9347-CFBA80BA34B9}" dt="2022-08-19T02:16:53.029" v="3727" actId="27636"/>
          <ac:spMkLst>
            <pc:docMk/>
            <pc:sldMk cId="4117292855" sldId="257"/>
            <ac:spMk id="3" creationId="{A97741F0-0A70-C4A6-3D24-91E6818C6DC4}"/>
          </ac:spMkLst>
        </pc:spChg>
        <pc:spChg chg="mod">
          <ac:chgData name="Krystyn Lange" userId="69db034a7a64ed05" providerId="LiveId" clId="{D17C6A7D-3655-49B4-9347-CFBA80BA34B9}" dt="2022-08-19T02:25:25.153" v="4239" actId="20577"/>
          <ac:spMkLst>
            <pc:docMk/>
            <pc:sldMk cId="4117292855" sldId="257"/>
            <ac:spMk id="8" creationId="{D7D4FA6A-5639-049E-3008-393E16A47BCA}"/>
          </ac:spMkLst>
        </pc:spChg>
      </pc:sldChg>
      <pc:sldChg chg="modSp mod">
        <pc:chgData name="Krystyn Lange" userId="69db034a7a64ed05" providerId="LiveId" clId="{D17C6A7D-3655-49B4-9347-CFBA80BA34B9}" dt="2022-08-19T02:23:04.066" v="4212" actId="6549"/>
        <pc:sldMkLst>
          <pc:docMk/>
          <pc:sldMk cId="1720118554" sldId="258"/>
        </pc:sldMkLst>
        <pc:spChg chg="mod">
          <ac:chgData name="Krystyn Lange" userId="69db034a7a64ed05" providerId="LiveId" clId="{D17C6A7D-3655-49B4-9347-CFBA80BA34B9}" dt="2022-08-19T02:23:04.066" v="4212" actId="6549"/>
          <ac:spMkLst>
            <pc:docMk/>
            <pc:sldMk cId="1720118554" sldId="258"/>
            <ac:spMk id="8" creationId="{D7D4FA6A-5639-049E-3008-393E16A47BCA}"/>
          </ac:spMkLst>
        </pc:spChg>
      </pc:sldChg>
      <pc:sldChg chg="modSp mod">
        <pc:chgData name="Krystyn Lange" userId="69db034a7a64ed05" providerId="LiveId" clId="{D17C6A7D-3655-49B4-9347-CFBA80BA34B9}" dt="2022-06-10T16:02:16.102" v="2439" actId="20577"/>
        <pc:sldMkLst>
          <pc:docMk/>
          <pc:sldMk cId="3012935217" sldId="259"/>
        </pc:sldMkLst>
        <pc:spChg chg="mod">
          <ac:chgData name="Krystyn Lange" userId="69db034a7a64ed05" providerId="LiveId" clId="{D17C6A7D-3655-49B4-9347-CFBA80BA34B9}" dt="2022-06-10T16:02:16.102" v="2439" actId="20577"/>
          <ac:spMkLst>
            <pc:docMk/>
            <pc:sldMk cId="3012935217" sldId="259"/>
            <ac:spMk id="2" creationId="{53529C47-BE76-526C-3C58-4D4E968A8C80}"/>
          </ac:spMkLst>
        </pc:spChg>
        <pc:spChg chg="mod">
          <ac:chgData name="Krystyn Lange" userId="69db034a7a64ed05" providerId="LiveId" clId="{D17C6A7D-3655-49B4-9347-CFBA80BA34B9}" dt="2022-06-10T15:56:28.869" v="2346" actId="113"/>
          <ac:spMkLst>
            <pc:docMk/>
            <pc:sldMk cId="3012935217" sldId="259"/>
            <ac:spMk id="3" creationId="{A97741F0-0A70-C4A6-3D24-91E6818C6DC4}"/>
          </ac:spMkLst>
        </pc:spChg>
      </pc:sldChg>
      <pc:sldChg chg="modSp mod">
        <pc:chgData name="Krystyn Lange" userId="69db034a7a64ed05" providerId="LiveId" clId="{D17C6A7D-3655-49B4-9347-CFBA80BA34B9}" dt="2022-06-10T16:03:22.574" v="2442" actId="20577"/>
        <pc:sldMkLst>
          <pc:docMk/>
          <pc:sldMk cId="3761196071" sldId="260"/>
        </pc:sldMkLst>
        <pc:spChg chg="mod">
          <ac:chgData name="Krystyn Lange" userId="69db034a7a64ed05" providerId="LiveId" clId="{D17C6A7D-3655-49B4-9347-CFBA80BA34B9}" dt="2022-06-10T16:03:22.574" v="2442" actId="20577"/>
          <ac:spMkLst>
            <pc:docMk/>
            <pc:sldMk cId="3761196071" sldId="260"/>
            <ac:spMk id="3" creationId="{A97741F0-0A70-C4A6-3D24-91E6818C6DC4}"/>
          </ac:spMkLst>
        </pc:spChg>
        <pc:spChg chg="mod">
          <ac:chgData name="Krystyn Lange" userId="69db034a7a64ed05" providerId="LiveId" clId="{D17C6A7D-3655-49B4-9347-CFBA80BA34B9}" dt="2022-06-10T15:22:58.933" v="103" actId="14100"/>
          <ac:spMkLst>
            <pc:docMk/>
            <pc:sldMk cId="3761196071" sldId="260"/>
            <ac:spMk id="6" creationId="{0F97DA1F-8E30-4CD8-CED5-66227368F07C}"/>
          </ac:spMkLst>
        </pc:spChg>
        <pc:spChg chg="mod">
          <ac:chgData name="Krystyn Lange" userId="69db034a7a64ed05" providerId="LiveId" clId="{D17C6A7D-3655-49B4-9347-CFBA80BA34B9}" dt="2022-06-10T15:29:08.357" v="439" actId="20577"/>
          <ac:spMkLst>
            <pc:docMk/>
            <pc:sldMk cId="3761196071" sldId="260"/>
            <ac:spMk id="8" creationId="{D7D4FA6A-5639-049E-3008-393E16A47BCA}"/>
          </ac:spMkLst>
        </pc:spChg>
      </pc:sldChg>
      <pc:sldChg chg="new del">
        <pc:chgData name="Krystyn Lange" userId="69db034a7a64ed05" providerId="LiveId" clId="{D17C6A7D-3655-49B4-9347-CFBA80BA34B9}" dt="2022-06-10T15:29:41.033" v="441" actId="2696"/>
        <pc:sldMkLst>
          <pc:docMk/>
          <pc:sldMk cId="541042125" sldId="261"/>
        </pc:sldMkLst>
      </pc:sldChg>
      <pc:sldChg chg="modSp add mod">
        <pc:chgData name="Krystyn Lange" userId="69db034a7a64ed05" providerId="LiveId" clId="{D17C6A7D-3655-49B4-9347-CFBA80BA34B9}" dt="2022-08-13T23:13:19.971" v="2659" actId="20577"/>
        <pc:sldMkLst>
          <pc:docMk/>
          <pc:sldMk cId="3888065088" sldId="261"/>
        </pc:sldMkLst>
        <pc:spChg chg="mod">
          <ac:chgData name="Krystyn Lange" userId="69db034a7a64ed05" providerId="LiveId" clId="{D17C6A7D-3655-49B4-9347-CFBA80BA34B9}" dt="2022-08-13T23:13:08.324" v="2615" actId="27636"/>
          <ac:spMkLst>
            <pc:docMk/>
            <pc:sldMk cId="3888065088" sldId="261"/>
            <ac:spMk id="3" creationId="{A97741F0-0A70-C4A6-3D24-91E6818C6DC4}"/>
          </ac:spMkLst>
        </pc:spChg>
        <pc:spChg chg="mod">
          <ac:chgData name="Krystyn Lange" userId="69db034a7a64ed05" providerId="LiveId" clId="{D17C6A7D-3655-49B4-9347-CFBA80BA34B9}" dt="2022-08-13T23:13:19.971" v="2659" actId="20577"/>
          <ac:spMkLst>
            <pc:docMk/>
            <pc:sldMk cId="3888065088" sldId="261"/>
            <ac:spMk id="8" creationId="{D7D4FA6A-5639-049E-3008-393E16A47BCA}"/>
          </ac:spMkLst>
        </pc:spChg>
      </pc:sldChg>
      <pc:sldChg chg="modSp add mod">
        <pc:chgData name="Krystyn Lange" userId="69db034a7a64ed05" providerId="LiveId" clId="{D17C6A7D-3655-49B4-9347-CFBA80BA34B9}" dt="2022-08-19T02:24:25.304" v="4238" actId="113"/>
        <pc:sldMkLst>
          <pc:docMk/>
          <pc:sldMk cId="531204133" sldId="262"/>
        </pc:sldMkLst>
        <pc:spChg chg="mod">
          <ac:chgData name="Krystyn Lange" userId="69db034a7a64ed05" providerId="LiveId" clId="{D17C6A7D-3655-49B4-9347-CFBA80BA34B9}" dt="2022-06-10T16:03:31.607" v="2443" actId="20577"/>
          <ac:spMkLst>
            <pc:docMk/>
            <pc:sldMk cId="531204133" sldId="262"/>
            <ac:spMk id="3" creationId="{A97741F0-0A70-C4A6-3D24-91E6818C6DC4}"/>
          </ac:spMkLst>
        </pc:spChg>
        <pc:spChg chg="mod">
          <ac:chgData name="Krystyn Lange" userId="69db034a7a64ed05" providerId="LiveId" clId="{D17C6A7D-3655-49B4-9347-CFBA80BA34B9}" dt="2022-08-19T02:24:25.304" v="4238" actId="113"/>
          <ac:spMkLst>
            <pc:docMk/>
            <pc:sldMk cId="531204133" sldId="262"/>
            <ac:spMk id="8" creationId="{D7D4FA6A-5639-049E-3008-393E16A47BCA}"/>
          </ac:spMkLst>
        </pc:spChg>
      </pc:sldChg>
      <pc:sldChg chg="modSp add del mod">
        <pc:chgData name="Krystyn Lange" userId="69db034a7a64ed05" providerId="LiveId" clId="{D17C6A7D-3655-49B4-9347-CFBA80BA34B9}" dt="2022-06-10T16:09:22.001" v="2492" actId="2696"/>
        <pc:sldMkLst>
          <pc:docMk/>
          <pc:sldMk cId="1651998436" sldId="263"/>
        </pc:sldMkLst>
        <pc:spChg chg="mod">
          <ac:chgData name="Krystyn Lange" userId="69db034a7a64ed05" providerId="LiveId" clId="{D17C6A7D-3655-49B4-9347-CFBA80BA34B9}" dt="2022-06-10T16:03:38.954" v="2444" actId="20577"/>
          <ac:spMkLst>
            <pc:docMk/>
            <pc:sldMk cId="1651998436" sldId="263"/>
            <ac:spMk id="3" creationId="{A97741F0-0A70-C4A6-3D24-91E6818C6DC4}"/>
          </ac:spMkLst>
        </pc:spChg>
        <pc:spChg chg="mod">
          <ac:chgData name="Krystyn Lange" userId="69db034a7a64ed05" providerId="LiveId" clId="{D17C6A7D-3655-49B4-9347-CFBA80BA34B9}" dt="2022-06-10T15:44:47.571" v="1494" actId="6549"/>
          <ac:spMkLst>
            <pc:docMk/>
            <pc:sldMk cId="1651998436" sldId="263"/>
            <ac:spMk id="8" creationId="{D7D4FA6A-5639-049E-3008-393E16A47BCA}"/>
          </ac:spMkLst>
        </pc:spChg>
      </pc:sldChg>
      <pc:sldChg chg="modSp add mod">
        <pc:chgData name="Krystyn Lange" userId="69db034a7a64ed05" providerId="LiveId" clId="{D17C6A7D-3655-49B4-9347-CFBA80BA34B9}" dt="2022-08-19T02:21:20.193" v="4092" actId="20577"/>
        <pc:sldMkLst>
          <pc:docMk/>
          <pc:sldMk cId="2933446030" sldId="264"/>
        </pc:sldMkLst>
        <pc:spChg chg="mod">
          <ac:chgData name="Krystyn Lange" userId="69db034a7a64ed05" providerId="LiveId" clId="{D17C6A7D-3655-49B4-9347-CFBA80BA34B9}" dt="2022-08-19T02:21:11.115" v="4073" actId="27636"/>
          <ac:spMkLst>
            <pc:docMk/>
            <pc:sldMk cId="2933446030" sldId="264"/>
            <ac:spMk id="3" creationId="{A97741F0-0A70-C4A6-3D24-91E6818C6DC4}"/>
          </ac:spMkLst>
        </pc:spChg>
        <pc:spChg chg="mod">
          <ac:chgData name="Krystyn Lange" userId="69db034a7a64ed05" providerId="LiveId" clId="{D17C6A7D-3655-49B4-9347-CFBA80BA34B9}" dt="2022-06-10T15:46:14.721" v="1795" actId="20577"/>
          <ac:spMkLst>
            <pc:docMk/>
            <pc:sldMk cId="2933446030" sldId="264"/>
            <ac:spMk id="6" creationId="{0F97DA1F-8E30-4CD8-CED5-66227368F07C}"/>
          </ac:spMkLst>
        </pc:spChg>
        <pc:spChg chg="mod">
          <ac:chgData name="Krystyn Lange" userId="69db034a7a64ed05" providerId="LiveId" clId="{D17C6A7D-3655-49B4-9347-CFBA80BA34B9}" dt="2022-08-19T02:21:20.193" v="4092" actId="20577"/>
          <ac:spMkLst>
            <pc:docMk/>
            <pc:sldMk cId="2933446030" sldId="264"/>
            <ac:spMk id="8" creationId="{D7D4FA6A-5639-049E-3008-393E16A47BC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D778B-ADE5-0BA5-0A5D-E86C834729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2F239D-4504-FF71-F85E-84694E4AC7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4CB9B8-5AD2-5DDE-3C7F-20D2E6FDAF65}"/>
              </a:ext>
            </a:extLst>
          </p:cNvPr>
          <p:cNvSpPr>
            <a:spLocks noGrp="1"/>
          </p:cNvSpPr>
          <p:nvPr>
            <p:ph type="dt" sz="half" idx="10"/>
          </p:nvPr>
        </p:nvSpPr>
        <p:spPr/>
        <p:txBody>
          <a:bodyPr/>
          <a:lstStyle/>
          <a:p>
            <a:fld id="{E9072E77-E3CD-4A40-B819-921E6A919190}" type="datetimeFigureOut">
              <a:rPr lang="en-US" smtClean="0"/>
              <a:t>8/18/2022</a:t>
            </a:fld>
            <a:endParaRPr lang="en-US"/>
          </a:p>
        </p:txBody>
      </p:sp>
      <p:sp>
        <p:nvSpPr>
          <p:cNvPr id="5" name="Footer Placeholder 4">
            <a:extLst>
              <a:ext uri="{FF2B5EF4-FFF2-40B4-BE49-F238E27FC236}">
                <a16:creationId xmlns:a16="http://schemas.microsoft.com/office/drawing/2014/main" id="{A74CA60D-3D4C-8955-3E63-3D5072EA6C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ABA424-D39F-8BA2-0D0A-A8B625CBB17B}"/>
              </a:ext>
            </a:extLst>
          </p:cNvPr>
          <p:cNvSpPr>
            <a:spLocks noGrp="1"/>
          </p:cNvSpPr>
          <p:nvPr>
            <p:ph type="sldNum" sz="quarter" idx="12"/>
          </p:nvPr>
        </p:nvSpPr>
        <p:spPr/>
        <p:txBody>
          <a:bodyPr/>
          <a:lstStyle/>
          <a:p>
            <a:fld id="{13EE4B58-227B-44DF-931A-A661B8C19B29}" type="slidenum">
              <a:rPr lang="en-US" smtClean="0"/>
              <a:t>‹#›</a:t>
            </a:fld>
            <a:endParaRPr lang="en-US"/>
          </a:p>
        </p:txBody>
      </p:sp>
    </p:spTree>
    <p:extLst>
      <p:ext uri="{BB962C8B-B14F-4D97-AF65-F5344CB8AC3E}">
        <p14:creationId xmlns:p14="http://schemas.microsoft.com/office/powerpoint/2010/main" val="2928343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55EC3-5CCD-BE17-41C5-9BD44B89CA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28E183-F973-8401-F771-9CDA164983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1A1AED-CC88-4527-2060-8DA4D3B87C19}"/>
              </a:ext>
            </a:extLst>
          </p:cNvPr>
          <p:cNvSpPr>
            <a:spLocks noGrp="1"/>
          </p:cNvSpPr>
          <p:nvPr>
            <p:ph type="dt" sz="half" idx="10"/>
          </p:nvPr>
        </p:nvSpPr>
        <p:spPr/>
        <p:txBody>
          <a:bodyPr/>
          <a:lstStyle/>
          <a:p>
            <a:fld id="{E9072E77-E3CD-4A40-B819-921E6A919190}" type="datetimeFigureOut">
              <a:rPr lang="en-US" smtClean="0"/>
              <a:t>8/18/2022</a:t>
            </a:fld>
            <a:endParaRPr lang="en-US"/>
          </a:p>
        </p:txBody>
      </p:sp>
      <p:sp>
        <p:nvSpPr>
          <p:cNvPr id="5" name="Footer Placeholder 4">
            <a:extLst>
              <a:ext uri="{FF2B5EF4-FFF2-40B4-BE49-F238E27FC236}">
                <a16:creationId xmlns:a16="http://schemas.microsoft.com/office/drawing/2014/main" id="{EC47ED09-2C43-F230-ECD3-8FAF815A3B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437CDE-CB76-A285-DDDE-EA5A08F3024A}"/>
              </a:ext>
            </a:extLst>
          </p:cNvPr>
          <p:cNvSpPr>
            <a:spLocks noGrp="1"/>
          </p:cNvSpPr>
          <p:nvPr>
            <p:ph type="sldNum" sz="quarter" idx="12"/>
          </p:nvPr>
        </p:nvSpPr>
        <p:spPr/>
        <p:txBody>
          <a:bodyPr/>
          <a:lstStyle/>
          <a:p>
            <a:fld id="{13EE4B58-227B-44DF-931A-A661B8C19B29}" type="slidenum">
              <a:rPr lang="en-US" smtClean="0"/>
              <a:t>‹#›</a:t>
            </a:fld>
            <a:endParaRPr lang="en-US"/>
          </a:p>
        </p:txBody>
      </p:sp>
    </p:spTree>
    <p:extLst>
      <p:ext uri="{BB962C8B-B14F-4D97-AF65-F5344CB8AC3E}">
        <p14:creationId xmlns:p14="http://schemas.microsoft.com/office/powerpoint/2010/main" val="2997612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C6675E-6092-4A88-681C-411D61AB77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67D47B-8515-612C-F96D-A13F513894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2D1150-A3AA-6FB4-DDF5-3C4A40BC2EC5}"/>
              </a:ext>
            </a:extLst>
          </p:cNvPr>
          <p:cNvSpPr>
            <a:spLocks noGrp="1"/>
          </p:cNvSpPr>
          <p:nvPr>
            <p:ph type="dt" sz="half" idx="10"/>
          </p:nvPr>
        </p:nvSpPr>
        <p:spPr/>
        <p:txBody>
          <a:bodyPr/>
          <a:lstStyle/>
          <a:p>
            <a:fld id="{E9072E77-E3CD-4A40-B819-921E6A919190}" type="datetimeFigureOut">
              <a:rPr lang="en-US" smtClean="0"/>
              <a:t>8/18/2022</a:t>
            </a:fld>
            <a:endParaRPr lang="en-US"/>
          </a:p>
        </p:txBody>
      </p:sp>
      <p:sp>
        <p:nvSpPr>
          <p:cNvPr id="5" name="Footer Placeholder 4">
            <a:extLst>
              <a:ext uri="{FF2B5EF4-FFF2-40B4-BE49-F238E27FC236}">
                <a16:creationId xmlns:a16="http://schemas.microsoft.com/office/drawing/2014/main" id="{768FF394-A21D-7F2D-0E5D-A4C316FC9B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2ED555-9EBE-98AD-7BE8-A162A41BE30A}"/>
              </a:ext>
            </a:extLst>
          </p:cNvPr>
          <p:cNvSpPr>
            <a:spLocks noGrp="1"/>
          </p:cNvSpPr>
          <p:nvPr>
            <p:ph type="sldNum" sz="quarter" idx="12"/>
          </p:nvPr>
        </p:nvSpPr>
        <p:spPr/>
        <p:txBody>
          <a:bodyPr/>
          <a:lstStyle/>
          <a:p>
            <a:fld id="{13EE4B58-227B-44DF-931A-A661B8C19B29}" type="slidenum">
              <a:rPr lang="en-US" smtClean="0"/>
              <a:t>‹#›</a:t>
            </a:fld>
            <a:endParaRPr lang="en-US"/>
          </a:p>
        </p:txBody>
      </p:sp>
    </p:spTree>
    <p:extLst>
      <p:ext uri="{BB962C8B-B14F-4D97-AF65-F5344CB8AC3E}">
        <p14:creationId xmlns:p14="http://schemas.microsoft.com/office/powerpoint/2010/main" val="2452931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7948A-01CF-9EDC-AC04-2D9F2287B0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157397-9906-2F25-C2F2-8A70D45B5A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B9D0D-6A05-11F0-7241-54B3615C52E9}"/>
              </a:ext>
            </a:extLst>
          </p:cNvPr>
          <p:cNvSpPr>
            <a:spLocks noGrp="1"/>
          </p:cNvSpPr>
          <p:nvPr>
            <p:ph type="dt" sz="half" idx="10"/>
          </p:nvPr>
        </p:nvSpPr>
        <p:spPr/>
        <p:txBody>
          <a:bodyPr/>
          <a:lstStyle/>
          <a:p>
            <a:fld id="{E9072E77-E3CD-4A40-B819-921E6A919190}" type="datetimeFigureOut">
              <a:rPr lang="en-US" smtClean="0"/>
              <a:t>8/18/2022</a:t>
            </a:fld>
            <a:endParaRPr lang="en-US"/>
          </a:p>
        </p:txBody>
      </p:sp>
      <p:sp>
        <p:nvSpPr>
          <p:cNvPr id="5" name="Footer Placeholder 4">
            <a:extLst>
              <a:ext uri="{FF2B5EF4-FFF2-40B4-BE49-F238E27FC236}">
                <a16:creationId xmlns:a16="http://schemas.microsoft.com/office/drawing/2014/main" id="{F6A29D69-011E-98E7-CF8A-1AF1E7B120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58116B-9CBA-45A9-0D9B-CDA494886076}"/>
              </a:ext>
            </a:extLst>
          </p:cNvPr>
          <p:cNvSpPr>
            <a:spLocks noGrp="1"/>
          </p:cNvSpPr>
          <p:nvPr>
            <p:ph type="sldNum" sz="quarter" idx="12"/>
          </p:nvPr>
        </p:nvSpPr>
        <p:spPr/>
        <p:txBody>
          <a:bodyPr/>
          <a:lstStyle/>
          <a:p>
            <a:fld id="{13EE4B58-227B-44DF-931A-A661B8C19B29}" type="slidenum">
              <a:rPr lang="en-US" smtClean="0"/>
              <a:t>‹#›</a:t>
            </a:fld>
            <a:endParaRPr lang="en-US"/>
          </a:p>
        </p:txBody>
      </p:sp>
    </p:spTree>
    <p:extLst>
      <p:ext uri="{BB962C8B-B14F-4D97-AF65-F5344CB8AC3E}">
        <p14:creationId xmlns:p14="http://schemas.microsoft.com/office/powerpoint/2010/main" val="737550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837A2-2EDC-2D50-76E3-3422E335DB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A6B902-F3B8-5A42-9028-7678D7520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3EAC09-CA65-0C59-D9EE-5AF52DE25B54}"/>
              </a:ext>
            </a:extLst>
          </p:cNvPr>
          <p:cNvSpPr>
            <a:spLocks noGrp="1"/>
          </p:cNvSpPr>
          <p:nvPr>
            <p:ph type="dt" sz="half" idx="10"/>
          </p:nvPr>
        </p:nvSpPr>
        <p:spPr/>
        <p:txBody>
          <a:bodyPr/>
          <a:lstStyle/>
          <a:p>
            <a:fld id="{E9072E77-E3CD-4A40-B819-921E6A919190}" type="datetimeFigureOut">
              <a:rPr lang="en-US" smtClean="0"/>
              <a:t>8/18/2022</a:t>
            </a:fld>
            <a:endParaRPr lang="en-US"/>
          </a:p>
        </p:txBody>
      </p:sp>
      <p:sp>
        <p:nvSpPr>
          <p:cNvPr id="5" name="Footer Placeholder 4">
            <a:extLst>
              <a:ext uri="{FF2B5EF4-FFF2-40B4-BE49-F238E27FC236}">
                <a16:creationId xmlns:a16="http://schemas.microsoft.com/office/drawing/2014/main" id="{C2E35CB7-B025-0BD2-8A81-6AA5C059F8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9E58E6-FC87-731D-91E2-67644105F2F8}"/>
              </a:ext>
            </a:extLst>
          </p:cNvPr>
          <p:cNvSpPr>
            <a:spLocks noGrp="1"/>
          </p:cNvSpPr>
          <p:nvPr>
            <p:ph type="sldNum" sz="quarter" idx="12"/>
          </p:nvPr>
        </p:nvSpPr>
        <p:spPr/>
        <p:txBody>
          <a:bodyPr/>
          <a:lstStyle/>
          <a:p>
            <a:fld id="{13EE4B58-227B-44DF-931A-A661B8C19B29}" type="slidenum">
              <a:rPr lang="en-US" smtClean="0"/>
              <a:t>‹#›</a:t>
            </a:fld>
            <a:endParaRPr lang="en-US"/>
          </a:p>
        </p:txBody>
      </p:sp>
    </p:spTree>
    <p:extLst>
      <p:ext uri="{BB962C8B-B14F-4D97-AF65-F5344CB8AC3E}">
        <p14:creationId xmlns:p14="http://schemas.microsoft.com/office/powerpoint/2010/main" val="3972367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5131F-9E71-4BB6-7CB8-A4E558F6DA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49A493-7856-8D50-B179-E394F0160E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C17F6A-357B-379F-D899-70D060958F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DD8202-C48E-3941-498B-9933C640013A}"/>
              </a:ext>
            </a:extLst>
          </p:cNvPr>
          <p:cNvSpPr>
            <a:spLocks noGrp="1"/>
          </p:cNvSpPr>
          <p:nvPr>
            <p:ph type="dt" sz="half" idx="10"/>
          </p:nvPr>
        </p:nvSpPr>
        <p:spPr/>
        <p:txBody>
          <a:bodyPr/>
          <a:lstStyle/>
          <a:p>
            <a:fld id="{E9072E77-E3CD-4A40-B819-921E6A919190}" type="datetimeFigureOut">
              <a:rPr lang="en-US" smtClean="0"/>
              <a:t>8/18/2022</a:t>
            </a:fld>
            <a:endParaRPr lang="en-US"/>
          </a:p>
        </p:txBody>
      </p:sp>
      <p:sp>
        <p:nvSpPr>
          <p:cNvPr id="6" name="Footer Placeholder 5">
            <a:extLst>
              <a:ext uri="{FF2B5EF4-FFF2-40B4-BE49-F238E27FC236}">
                <a16:creationId xmlns:a16="http://schemas.microsoft.com/office/drawing/2014/main" id="{8270B49C-62D6-D15C-361D-112C192944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3B0F71-B112-A4AB-EC51-2AC6606EB61E}"/>
              </a:ext>
            </a:extLst>
          </p:cNvPr>
          <p:cNvSpPr>
            <a:spLocks noGrp="1"/>
          </p:cNvSpPr>
          <p:nvPr>
            <p:ph type="sldNum" sz="quarter" idx="12"/>
          </p:nvPr>
        </p:nvSpPr>
        <p:spPr/>
        <p:txBody>
          <a:bodyPr/>
          <a:lstStyle/>
          <a:p>
            <a:fld id="{13EE4B58-227B-44DF-931A-A661B8C19B29}" type="slidenum">
              <a:rPr lang="en-US" smtClean="0"/>
              <a:t>‹#›</a:t>
            </a:fld>
            <a:endParaRPr lang="en-US"/>
          </a:p>
        </p:txBody>
      </p:sp>
    </p:spTree>
    <p:extLst>
      <p:ext uri="{BB962C8B-B14F-4D97-AF65-F5344CB8AC3E}">
        <p14:creationId xmlns:p14="http://schemas.microsoft.com/office/powerpoint/2010/main" val="2870237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82DFA-7F26-46F2-39B5-F6AD03E108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46CE3D-3D13-D7D8-AF0B-1EB545F7BA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C1D86C-14D1-F3A1-7814-0BBA73A136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4542B4-CE6B-841E-2DC1-2234F8E4F5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E95A26-3597-F620-F547-D1B645B040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AE7D04-52DA-0B54-7C22-CF4841C63397}"/>
              </a:ext>
            </a:extLst>
          </p:cNvPr>
          <p:cNvSpPr>
            <a:spLocks noGrp="1"/>
          </p:cNvSpPr>
          <p:nvPr>
            <p:ph type="dt" sz="half" idx="10"/>
          </p:nvPr>
        </p:nvSpPr>
        <p:spPr/>
        <p:txBody>
          <a:bodyPr/>
          <a:lstStyle/>
          <a:p>
            <a:fld id="{E9072E77-E3CD-4A40-B819-921E6A919190}" type="datetimeFigureOut">
              <a:rPr lang="en-US" smtClean="0"/>
              <a:t>8/18/2022</a:t>
            </a:fld>
            <a:endParaRPr lang="en-US"/>
          </a:p>
        </p:txBody>
      </p:sp>
      <p:sp>
        <p:nvSpPr>
          <p:cNvPr id="8" name="Footer Placeholder 7">
            <a:extLst>
              <a:ext uri="{FF2B5EF4-FFF2-40B4-BE49-F238E27FC236}">
                <a16:creationId xmlns:a16="http://schemas.microsoft.com/office/drawing/2014/main" id="{45BA81A5-DBAF-5794-F991-5979737F8D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0ABC1D-03D5-2ED1-8031-88AAEDF5CBC9}"/>
              </a:ext>
            </a:extLst>
          </p:cNvPr>
          <p:cNvSpPr>
            <a:spLocks noGrp="1"/>
          </p:cNvSpPr>
          <p:nvPr>
            <p:ph type="sldNum" sz="quarter" idx="12"/>
          </p:nvPr>
        </p:nvSpPr>
        <p:spPr/>
        <p:txBody>
          <a:bodyPr/>
          <a:lstStyle/>
          <a:p>
            <a:fld id="{13EE4B58-227B-44DF-931A-A661B8C19B29}" type="slidenum">
              <a:rPr lang="en-US" smtClean="0"/>
              <a:t>‹#›</a:t>
            </a:fld>
            <a:endParaRPr lang="en-US"/>
          </a:p>
        </p:txBody>
      </p:sp>
    </p:spTree>
    <p:extLst>
      <p:ext uri="{BB962C8B-B14F-4D97-AF65-F5344CB8AC3E}">
        <p14:creationId xmlns:p14="http://schemas.microsoft.com/office/powerpoint/2010/main" val="367210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4C558-9937-D44B-923E-BC3B4F3EB1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9BE174-3CCB-9338-7E34-DB73C57229AA}"/>
              </a:ext>
            </a:extLst>
          </p:cNvPr>
          <p:cNvSpPr>
            <a:spLocks noGrp="1"/>
          </p:cNvSpPr>
          <p:nvPr>
            <p:ph type="dt" sz="half" idx="10"/>
          </p:nvPr>
        </p:nvSpPr>
        <p:spPr/>
        <p:txBody>
          <a:bodyPr/>
          <a:lstStyle/>
          <a:p>
            <a:fld id="{E9072E77-E3CD-4A40-B819-921E6A919190}" type="datetimeFigureOut">
              <a:rPr lang="en-US" smtClean="0"/>
              <a:t>8/18/2022</a:t>
            </a:fld>
            <a:endParaRPr lang="en-US"/>
          </a:p>
        </p:txBody>
      </p:sp>
      <p:sp>
        <p:nvSpPr>
          <p:cNvPr id="4" name="Footer Placeholder 3">
            <a:extLst>
              <a:ext uri="{FF2B5EF4-FFF2-40B4-BE49-F238E27FC236}">
                <a16:creationId xmlns:a16="http://schemas.microsoft.com/office/drawing/2014/main" id="{6F02A3DF-45A5-CB0C-D7BF-254DB55C7C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DF98AD-F87E-EEAE-10EC-6617AEEDC7EC}"/>
              </a:ext>
            </a:extLst>
          </p:cNvPr>
          <p:cNvSpPr>
            <a:spLocks noGrp="1"/>
          </p:cNvSpPr>
          <p:nvPr>
            <p:ph type="sldNum" sz="quarter" idx="12"/>
          </p:nvPr>
        </p:nvSpPr>
        <p:spPr/>
        <p:txBody>
          <a:bodyPr/>
          <a:lstStyle/>
          <a:p>
            <a:fld id="{13EE4B58-227B-44DF-931A-A661B8C19B29}" type="slidenum">
              <a:rPr lang="en-US" smtClean="0"/>
              <a:t>‹#›</a:t>
            </a:fld>
            <a:endParaRPr lang="en-US"/>
          </a:p>
        </p:txBody>
      </p:sp>
    </p:spTree>
    <p:extLst>
      <p:ext uri="{BB962C8B-B14F-4D97-AF65-F5344CB8AC3E}">
        <p14:creationId xmlns:p14="http://schemas.microsoft.com/office/powerpoint/2010/main" val="38834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E4E66F-178F-D07F-1A0B-153737D65ACD}"/>
              </a:ext>
            </a:extLst>
          </p:cNvPr>
          <p:cNvSpPr>
            <a:spLocks noGrp="1"/>
          </p:cNvSpPr>
          <p:nvPr>
            <p:ph type="dt" sz="half" idx="10"/>
          </p:nvPr>
        </p:nvSpPr>
        <p:spPr/>
        <p:txBody>
          <a:bodyPr/>
          <a:lstStyle/>
          <a:p>
            <a:fld id="{E9072E77-E3CD-4A40-B819-921E6A919190}" type="datetimeFigureOut">
              <a:rPr lang="en-US" smtClean="0"/>
              <a:t>8/18/2022</a:t>
            </a:fld>
            <a:endParaRPr lang="en-US"/>
          </a:p>
        </p:txBody>
      </p:sp>
      <p:sp>
        <p:nvSpPr>
          <p:cNvPr id="3" name="Footer Placeholder 2">
            <a:extLst>
              <a:ext uri="{FF2B5EF4-FFF2-40B4-BE49-F238E27FC236}">
                <a16:creationId xmlns:a16="http://schemas.microsoft.com/office/drawing/2014/main" id="{F981C75D-5AC4-398A-EE15-84D56D3EA3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A15C78-D431-586A-5E06-2C74267193C6}"/>
              </a:ext>
            </a:extLst>
          </p:cNvPr>
          <p:cNvSpPr>
            <a:spLocks noGrp="1"/>
          </p:cNvSpPr>
          <p:nvPr>
            <p:ph type="sldNum" sz="quarter" idx="12"/>
          </p:nvPr>
        </p:nvSpPr>
        <p:spPr/>
        <p:txBody>
          <a:bodyPr/>
          <a:lstStyle/>
          <a:p>
            <a:fld id="{13EE4B58-227B-44DF-931A-A661B8C19B29}" type="slidenum">
              <a:rPr lang="en-US" smtClean="0"/>
              <a:t>‹#›</a:t>
            </a:fld>
            <a:endParaRPr lang="en-US"/>
          </a:p>
        </p:txBody>
      </p:sp>
    </p:spTree>
    <p:extLst>
      <p:ext uri="{BB962C8B-B14F-4D97-AF65-F5344CB8AC3E}">
        <p14:creationId xmlns:p14="http://schemas.microsoft.com/office/powerpoint/2010/main" val="3218171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60698-E81A-B805-E48E-0D5DCBFCD4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92CCA1-C6AB-583A-72B5-F7AFDA1281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F75411-3B77-578F-019F-46B7C646FE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A137CE-AE78-D66F-E486-59E8B4F16152}"/>
              </a:ext>
            </a:extLst>
          </p:cNvPr>
          <p:cNvSpPr>
            <a:spLocks noGrp="1"/>
          </p:cNvSpPr>
          <p:nvPr>
            <p:ph type="dt" sz="half" idx="10"/>
          </p:nvPr>
        </p:nvSpPr>
        <p:spPr/>
        <p:txBody>
          <a:bodyPr/>
          <a:lstStyle/>
          <a:p>
            <a:fld id="{E9072E77-E3CD-4A40-B819-921E6A919190}" type="datetimeFigureOut">
              <a:rPr lang="en-US" smtClean="0"/>
              <a:t>8/18/2022</a:t>
            </a:fld>
            <a:endParaRPr lang="en-US"/>
          </a:p>
        </p:txBody>
      </p:sp>
      <p:sp>
        <p:nvSpPr>
          <p:cNvPr id="6" name="Footer Placeholder 5">
            <a:extLst>
              <a:ext uri="{FF2B5EF4-FFF2-40B4-BE49-F238E27FC236}">
                <a16:creationId xmlns:a16="http://schemas.microsoft.com/office/drawing/2014/main" id="{D613D42F-68E5-8E3C-C163-EB97B4D9F9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D36579-0765-9A31-620F-1C38AD9B19BD}"/>
              </a:ext>
            </a:extLst>
          </p:cNvPr>
          <p:cNvSpPr>
            <a:spLocks noGrp="1"/>
          </p:cNvSpPr>
          <p:nvPr>
            <p:ph type="sldNum" sz="quarter" idx="12"/>
          </p:nvPr>
        </p:nvSpPr>
        <p:spPr/>
        <p:txBody>
          <a:bodyPr/>
          <a:lstStyle/>
          <a:p>
            <a:fld id="{13EE4B58-227B-44DF-931A-A661B8C19B29}" type="slidenum">
              <a:rPr lang="en-US" smtClean="0"/>
              <a:t>‹#›</a:t>
            </a:fld>
            <a:endParaRPr lang="en-US"/>
          </a:p>
        </p:txBody>
      </p:sp>
    </p:spTree>
    <p:extLst>
      <p:ext uri="{BB962C8B-B14F-4D97-AF65-F5344CB8AC3E}">
        <p14:creationId xmlns:p14="http://schemas.microsoft.com/office/powerpoint/2010/main" val="1153625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14C5D-8209-B90C-A8CD-D9D355FDDE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ABE2A3-DC42-28BA-E1F2-A5531A6604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EF7AE9-EBF6-9680-E5AD-A0C3EA243D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D90843-9844-E4F4-9C9B-870260D84E9E}"/>
              </a:ext>
            </a:extLst>
          </p:cNvPr>
          <p:cNvSpPr>
            <a:spLocks noGrp="1"/>
          </p:cNvSpPr>
          <p:nvPr>
            <p:ph type="dt" sz="half" idx="10"/>
          </p:nvPr>
        </p:nvSpPr>
        <p:spPr/>
        <p:txBody>
          <a:bodyPr/>
          <a:lstStyle/>
          <a:p>
            <a:fld id="{E9072E77-E3CD-4A40-B819-921E6A919190}" type="datetimeFigureOut">
              <a:rPr lang="en-US" smtClean="0"/>
              <a:t>8/18/2022</a:t>
            </a:fld>
            <a:endParaRPr lang="en-US"/>
          </a:p>
        </p:txBody>
      </p:sp>
      <p:sp>
        <p:nvSpPr>
          <p:cNvPr id="6" name="Footer Placeholder 5">
            <a:extLst>
              <a:ext uri="{FF2B5EF4-FFF2-40B4-BE49-F238E27FC236}">
                <a16:creationId xmlns:a16="http://schemas.microsoft.com/office/drawing/2014/main" id="{6DE88643-9EB4-3744-41F3-C7654C1B86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DD7582-1D97-999C-61A6-D58914525C03}"/>
              </a:ext>
            </a:extLst>
          </p:cNvPr>
          <p:cNvSpPr>
            <a:spLocks noGrp="1"/>
          </p:cNvSpPr>
          <p:nvPr>
            <p:ph type="sldNum" sz="quarter" idx="12"/>
          </p:nvPr>
        </p:nvSpPr>
        <p:spPr/>
        <p:txBody>
          <a:bodyPr/>
          <a:lstStyle/>
          <a:p>
            <a:fld id="{13EE4B58-227B-44DF-931A-A661B8C19B29}" type="slidenum">
              <a:rPr lang="en-US" smtClean="0"/>
              <a:t>‹#›</a:t>
            </a:fld>
            <a:endParaRPr lang="en-US"/>
          </a:p>
        </p:txBody>
      </p:sp>
    </p:spTree>
    <p:extLst>
      <p:ext uri="{BB962C8B-B14F-4D97-AF65-F5344CB8AC3E}">
        <p14:creationId xmlns:p14="http://schemas.microsoft.com/office/powerpoint/2010/main" val="2860313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7DF4FA-788B-6C61-5B8D-D0CA072331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7BBEF2-AA9D-C7B2-9011-D4366282CB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23DCCF-BA00-6070-7C28-EA48E420A5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72E77-E3CD-4A40-B819-921E6A919190}" type="datetimeFigureOut">
              <a:rPr lang="en-US" smtClean="0"/>
              <a:t>8/18/2022</a:t>
            </a:fld>
            <a:endParaRPr lang="en-US"/>
          </a:p>
        </p:txBody>
      </p:sp>
      <p:sp>
        <p:nvSpPr>
          <p:cNvPr id="5" name="Footer Placeholder 4">
            <a:extLst>
              <a:ext uri="{FF2B5EF4-FFF2-40B4-BE49-F238E27FC236}">
                <a16:creationId xmlns:a16="http://schemas.microsoft.com/office/drawing/2014/main" id="{96FC8A5C-CE67-AAE2-3855-ABE2DF3D52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00904D5-7869-AF28-35F6-B34BAA5258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E4B58-227B-44DF-931A-A661B8C19B29}" type="slidenum">
              <a:rPr lang="en-US" smtClean="0"/>
              <a:t>‹#›</a:t>
            </a:fld>
            <a:endParaRPr lang="en-US"/>
          </a:p>
        </p:txBody>
      </p:sp>
    </p:spTree>
    <p:extLst>
      <p:ext uri="{BB962C8B-B14F-4D97-AF65-F5344CB8AC3E}">
        <p14:creationId xmlns:p14="http://schemas.microsoft.com/office/powerpoint/2010/main" val="3381758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529C47-BE76-526C-3C58-4D4E968A8C80}"/>
              </a:ext>
            </a:extLst>
          </p:cNvPr>
          <p:cNvSpPr>
            <a:spLocks noGrp="1"/>
          </p:cNvSpPr>
          <p:nvPr>
            <p:ph type="ctrTitle"/>
          </p:nvPr>
        </p:nvSpPr>
        <p:spPr>
          <a:xfrm>
            <a:off x="5710767" y="2026508"/>
            <a:ext cx="6029001" cy="4188941"/>
          </a:xfrm>
        </p:spPr>
        <p:txBody>
          <a:bodyPr anchor="t">
            <a:normAutofit fontScale="90000"/>
          </a:bodyPr>
          <a:lstStyle/>
          <a:p>
            <a:pPr algn="l"/>
            <a:r>
              <a:rPr lang="en-US" sz="4000" dirty="0">
                <a:solidFill>
                  <a:schemeClr val="tx2"/>
                </a:solidFill>
              </a:rPr>
              <a:t>Ken Lange, Chairman</a:t>
            </a:r>
            <a:br>
              <a:rPr lang="en-US" sz="4000" dirty="0">
                <a:solidFill>
                  <a:schemeClr val="tx2"/>
                </a:solidFill>
              </a:rPr>
            </a:br>
            <a:br>
              <a:rPr lang="en-US" sz="4000" dirty="0">
                <a:solidFill>
                  <a:schemeClr val="tx2"/>
                </a:solidFill>
              </a:rPr>
            </a:br>
            <a:r>
              <a:rPr lang="en-US" sz="4000" dirty="0">
                <a:solidFill>
                  <a:schemeClr val="tx2"/>
                </a:solidFill>
              </a:rPr>
              <a:t>Russel Pryor, Central Chair</a:t>
            </a:r>
            <a:br>
              <a:rPr lang="en-US" sz="4000" dirty="0">
                <a:solidFill>
                  <a:schemeClr val="tx2"/>
                </a:solidFill>
              </a:rPr>
            </a:br>
            <a:br>
              <a:rPr lang="en-US" sz="4000" dirty="0">
                <a:solidFill>
                  <a:schemeClr val="tx2"/>
                </a:solidFill>
              </a:rPr>
            </a:br>
            <a:r>
              <a:rPr lang="en-US" sz="4000" dirty="0">
                <a:solidFill>
                  <a:schemeClr val="tx2"/>
                </a:solidFill>
              </a:rPr>
              <a:t>Joe </a:t>
            </a:r>
            <a:r>
              <a:rPr lang="en-US" sz="4000" dirty="0" err="1">
                <a:solidFill>
                  <a:schemeClr val="tx2"/>
                </a:solidFill>
              </a:rPr>
              <a:t>Misuraca</a:t>
            </a:r>
            <a:r>
              <a:rPr lang="en-US" sz="4000" dirty="0">
                <a:solidFill>
                  <a:schemeClr val="tx2"/>
                </a:solidFill>
              </a:rPr>
              <a:t>, Southern Chair</a:t>
            </a:r>
            <a:br>
              <a:rPr lang="en-US" sz="4000" dirty="0">
                <a:solidFill>
                  <a:schemeClr val="tx2"/>
                </a:solidFill>
              </a:rPr>
            </a:br>
            <a:br>
              <a:rPr lang="en-US" sz="4000" dirty="0">
                <a:solidFill>
                  <a:schemeClr val="tx2"/>
                </a:solidFill>
              </a:rPr>
            </a:br>
            <a:r>
              <a:rPr lang="en-US" sz="4000" dirty="0">
                <a:solidFill>
                  <a:schemeClr val="tx2"/>
                </a:solidFill>
              </a:rPr>
              <a:t>Dan Peterson, Northern Chair</a:t>
            </a:r>
          </a:p>
        </p:txBody>
      </p:sp>
      <p:sp>
        <p:nvSpPr>
          <p:cNvPr id="3" name="Subtitle 2">
            <a:extLst>
              <a:ext uri="{FF2B5EF4-FFF2-40B4-BE49-F238E27FC236}">
                <a16:creationId xmlns:a16="http://schemas.microsoft.com/office/drawing/2014/main" id="{A97741F0-0A70-C4A6-3D24-91E6818C6DC4}"/>
              </a:ext>
            </a:extLst>
          </p:cNvPr>
          <p:cNvSpPr>
            <a:spLocks noGrp="1"/>
          </p:cNvSpPr>
          <p:nvPr>
            <p:ph type="subTitle" idx="1"/>
          </p:nvPr>
        </p:nvSpPr>
        <p:spPr>
          <a:xfrm>
            <a:off x="5179732" y="364697"/>
            <a:ext cx="6028697" cy="1297115"/>
          </a:xfrm>
        </p:spPr>
        <p:txBody>
          <a:bodyPr anchor="ctr" anchorCtr="0">
            <a:normAutofit/>
          </a:bodyPr>
          <a:lstStyle/>
          <a:p>
            <a:r>
              <a:rPr lang="en-US" sz="4000" b="1" dirty="0">
                <a:solidFill>
                  <a:schemeClr val="tx2"/>
                </a:solidFill>
              </a:rPr>
              <a:t>Membership Team</a:t>
            </a:r>
          </a:p>
        </p:txBody>
      </p:sp>
      <p:pic>
        <p:nvPicPr>
          <p:cNvPr id="5" name="Picture 4" descr="Shape&#10;&#10;Description automatically generated with low confidence">
            <a:extLst>
              <a:ext uri="{FF2B5EF4-FFF2-40B4-BE49-F238E27FC236}">
                <a16:creationId xmlns:a16="http://schemas.microsoft.com/office/drawing/2014/main" id="{AC122A22-BA60-67FD-4D53-174A9ABF1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987" y="1697277"/>
            <a:ext cx="3808726" cy="4377846"/>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528171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529C47-BE76-526C-3C58-4D4E968A8C80}"/>
              </a:ext>
            </a:extLst>
          </p:cNvPr>
          <p:cNvSpPr>
            <a:spLocks noGrp="1"/>
          </p:cNvSpPr>
          <p:nvPr>
            <p:ph type="ctrTitle"/>
          </p:nvPr>
        </p:nvSpPr>
        <p:spPr>
          <a:xfrm>
            <a:off x="5585256" y="3250883"/>
            <a:ext cx="6154514" cy="786768"/>
          </a:xfrm>
        </p:spPr>
        <p:txBody>
          <a:bodyPr anchor="t">
            <a:noAutofit/>
          </a:bodyPr>
          <a:lstStyle/>
          <a:p>
            <a:r>
              <a:rPr lang="en-US" sz="5400" b="1" dirty="0">
                <a:solidFill>
                  <a:schemeClr val="tx2"/>
                </a:solidFill>
              </a:rPr>
              <a:t>WE WILL BE 102%</a:t>
            </a:r>
            <a:br>
              <a:rPr lang="en-US" sz="5400" b="1" dirty="0">
                <a:solidFill>
                  <a:schemeClr val="tx2"/>
                </a:solidFill>
              </a:rPr>
            </a:br>
            <a:br>
              <a:rPr lang="en-US" sz="5400" b="1" dirty="0">
                <a:solidFill>
                  <a:schemeClr val="tx2"/>
                </a:solidFill>
              </a:rPr>
            </a:br>
            <a:r>
              <a:rPr lang="en-US" sz="5400" b="1" dirty="0">
                <a:solidFill>
                  <a:schemeClr val="tx2"/>
                </a:solidFill>
              </a:rPr>
              <a:t>“</a:t>
            </a:r>
            <a:r>
              <a:rPr lang="en-US" sz="3600" b="1" dirty="0">
                <a:solidFill>
                  <a:schemeClr val="tx2"/>
                </a:solidFill>
              </a:rPr>
              <a:t>ABSOLUTE TOUGHEST JOB IN THE VFW IS MEMBERSHIP RECRUITING!”</a:t>
            </a:r>
            <a:endParaRPr lang="en-US" sz="5400" b="1" dirty="0">
              <a:solidFill>
                <a:schemeClr val="tx2"/>
              </a:solidFill>
            </a:endParaRPr>
          </a:p>
        </p:txBody>
      </p:sp>
      <p:sp>
        <p:nvSpPr>
          <p:cNvPr id="3" name="Subtitle 2">
            <a:extLst>
              <a:ext uri="{FF2B5EF4-FFF2-40B4-BE49-F238E27FC236}">
                <a16:creationId xmlns:a16="http://schemas.microsoft.com/office/drawing/2014/main" id="{A97741F0-0A70-C4A6-3D24-91E6818C6DC4}"/>
              </a:ext>
            </a:extLst>
          </p:cNvPr>
          <p:cNvSpPr>
            <a:spLocks noGrp="1"/>
          </p:cNvSpPr>
          <p:nvPr>
            <p:ph type="subTitle" idx="1"/>
          </p:nvPr>
        </p:nvSpPr>
        <p:spPr>
          <a:xfrm>
            <a:off x="5313406" y="858446"/>
            <a:ext cx="6426364" cy="2094819"/>
          </a:xfrm>
        </p:spPr>
        <p:txBody>
          <a:bodyPr anchor="ctr" anchorCtr="0">
            <a:normAutofit/>
          </a:bodyPr>
          <a:lstStyle/>
          <a:p>
            <a:r>
              <a:rPr lang="en-US" sz="4800" b="1" dirty="0">
                <a:solidFill>
                  <a:schemeClr val="tx2"/>
                </a:solidFill>
              </a:rPr>
              <a:t>Membership Plan</a:t>
            </a:r>
          </a:p>
          <a:p>
            <a:r>
              <a:rPr lang="en-US" sz="3600" dirty="0">
                <a:solidFill>
                  <a:schemeClr val="tx2"/>
                </a:solidFill>
              </a:rPr>
              <a:t>2022-2023</a:t>
            </a:r>
          </a:p>
        </p:txBody>
      </p:sp>
      <p:pic>
        <p:nvPicPr>
          <p:cNvPr id="5" name="Picture 4" descr="Shape&#10;&#10;Description automatically generated with low confidence">
            <a:extLst>
              <a:ext uri="{FF2B5EF4-FFF2-40B4-BE49-F238E27FC236}">
                <a16:creationId xmlns:a16="http://schemas.microsoft.com/office/drawing/2014/main" id="{AC122A22-BA60-67FD-4D53-174A9ABF1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987" y="1697277"/>
            <a:ext cx="3808726" cy="4377846"/>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012935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29C47-BE76-526C-3C58-4D4E968A8C80}"/>
              </a:ext>
            </a:extLst>
          </p:cNvPr>
          <p:cNvSpPr>
            <a:spLocks noGrp="1"/>
          </p:cNvSpPr>
          <p:nvPr>
            <p:ph type="title"/>
          </p:nvPr>
        </p:nvSpPr>
        <p:spPr/>
        <p:txBody>
          <a:bodyPr anchor="t">
            <a:normAutofit/>
          </a:bodyPr>
          <a:lstStyle/>
          <a:p>
            <a:pPr algn="l"/>
            <a:r>
              <a:rPr lang="en-US" sz="4000" dirty="0">
                <a:solidFill>
                  <a:schemeClr val="tx2"/>
                </a:solidFill>
              </a:rPr>
              <a:t> </a:t>
            </a:r>
          </a:p>
        </p:txBody>
      </p:sp>
      <p:sp>
        <p:nvSpPr>
          <p:cNvPr id="3" name="Subtitle 2">
            <a:extLst>
              <a:ext uri="{FF2B5EF4-FFF2-40B4-BE49-F238E27FC236}">
                <a16:creationId xmlns:a16="http://schemas.microsoft.com/office/drawing/2014/main" id="{A97741F0-0A70-C4A6-3D24-91E6818C6DC4}"/>
              </a:ext>
            </a:extLst>
          </p:cNvPr>
          <p:cNvSpPr>
            <a:spLocks noGrp="1"/>
          </p:cNvSpPr>
          <p:nvPr>
            <p:ph sz="half" idx="1"/>
          </p:nvPr>
        </p:nvSpPr>
        <p:spPr/>
        <p:txBody>
          <a:bodyPr anchor="ctr" anchorCtr="0">
            <a:normAutofit/>
          </a:bodyPr>
          <a:lstStyle/>
          <a:p>
            <a:r>
              <a:rPr lang="en-US" sz="3600" dirty="0">
                <a:solidFill>
                  <a:schemeClr val="tx2"/>
                </a:solidFill>
              </a:rPr>
              <a:t>Membership Plan</a:t>
            </a:r>
          </a:p>
        </p:txBody>
      </p:sp>
      <p:pic>
        <p:nvPicPr>
          <p:cNvPr id="5" name="Picture 4" descr="Shape&#10;&#10;Description automatically generated with low confidence">
            <a:extLst>
              <a:ext uri="{FF2B5EF4-FFF2-40B4-BE49-F238E27FC236}">
                <a16:creationId xmlns:a16="http://schemas.microsoft.com/office/drawing/2014/main" id="{AC122A22-BA60-67FD-4D53-174A9ABF1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987" y="1697277"/>
            <a:ext cx="3808726" cy="4377846"/>
          </a:xfrm>
          <a:custGeom>
            <a:avLst/>
            <a:gdLst/>
            <a:ahLst/>
            <a:cxnLst/>
            <a:rect l="l" t="t" r="r" b="b"/>
            <a:pathLst>
              <a:path w="4141760" h="4377846">
                <a:moveTo>
                  <a:pt x="0" y="0"/>
                </a:moveTo>
                <a:lnTo>
                  <a:pt x="4141760" y="0"/>
                </a:lnTo>
                <a:lnTo>
                  <a:pt x="4141760" y="4377846"/>
                </a:lnTo>
                <a:lnTo>
                  <a:pt x="0" y="4377846"/>
                </a:lnTo>
                <a:close/>
              </a:path>
            </a:pathLst>
          </a:custGeom>
        </p:spPr>
      </p:pic>
      <p:sp>
        <p:nvSpPr>
          <p:cNvPr id="8" name="Content Placeholder 7">
            <a:extLst>
              <a:ext uri="{FF2B5EF4-FFF2-40B4-BE49-F238E27FC236}">
                <a16:creationId xmlns:a16="http://schemas.microsoft.com/office/drawing/2014/main" id="{D7D4FA6A-5639-049E-3008-393E16A47BCA}"/>
              </a:ext>
            </a:extLst>
          </p:cNvPr>
          <p:cNvSpPr>
            <a:spLocks noGrp="1"/>
          </p:cNvSpPr>
          <p:nvPr>
            <p:ph sz="half" idx="2"/>
          </p:nvPr>
        </p:nvSpPr>
        <p:spPr>
          <a:xfrm>
            <a:off x="4315713" y="1000664"/>
            <a:ext cx="7038087" cy="5492211"/>
          </a:xfrm>
        </p:spPr>
        <p:txBody>
          <a:bodyPr>
            <a:normAutofit/>
          </a:bodyPr>
          <a:lstStyle/>
          <a:p>
            <a:pPr marL="0" indent="0" algn="ctr">
              <a:buNone/>
            </a:pPr>
            <a:r>
              <a:rPr lang="en-US" dirty="0"/>
              <a:t>INCENTIVES</a:t>
            </a:r>
          </a:p>
          <a:p>
            <a:pPr marL="0" indent="0" algn="ctr">
              <a:buNone/>
            </a:pPr>
            <a:r>
              <a:rPr lang="en-US" u="sng" dirty="0"/>
              <a:t>“OPEN TO ALL MEMBERS”</a:t>
            </a:r>
          </a:p>
          <a:p>
            <a:pPr marL="0" indent="0" algn="ctr">
              <a:buNone/>
            </a:pPr>
            <a:endParaRPr lang="en-US" u="sng" dirty="0"/>
          </a:p>
          <a:p>
            <a:pPr marL="0" indent="0" algn="ctr">
              <a:buNone/>
            </a:pPr>
            <a:r>
              <a:rPr lang="en-US" dirty="0"/>
              <a:t>-EARLY DUES PAYMENT INCENTIVES</a:t>
            </a:r>
          </a:p>
          <a:p>
            <a:pPr marL="0" indent="0" algn="ctr">
              <a:buNone/>
            </a:pPr>
            <a:r>
              <a:rPr lang="en-US" dirty="0"/>
              <a:t>-LIFE MEMBER INCENTIVES</a:t>
            </a:r>
          </a:p>
          <a:p>
            <a:pPr marL="0" indent="0" algn="ctr">
              <a:buNone/>
            </a:pPr>
            <a:r>
              <a:rPr lang="en-US" dirty="0"/>
              <a:t>-LIFE TO LEGACY INCENTIVES AT ALL 3 LEVELS</a:t>
            </a:r>
          </a:p>
          <a:p>
            <a:pPr marL="0" indent="0" algn="ctr">
              <a:buNone/>
            </a:pPr>
            <a:r>
              <a:rPr lang="en-US" dirty="0"/>
              <a:t>-EARLY BIRD INCENTIVES (POST/DISTRICT)</a:t>
            </a:r>
          </a:p>
          <a:p>
            <a:pPr marL="0" indent="0">
              <a:buNone/>
            </a:pPr>
            <a:endParaRPr lang="en-US" dirty="0"/>
          </a:p>
          <a:p>
            <a:r>
              <a:rPr lang="en-US" i="1" dirty="0">
                <a:solidFill>
                  <a:srgbClr val="FF0000"/>
                </a:solidFill>
              </a:rPr>
              <a:t>ALL DATA MUST BE CONFIRMED IN VFW NATIONAL </a:t>
            </a:r>
            <a:r>
              <a:rPr lang="en-US" i="1" dirty="0" err="1">
                <a:solidFill>
                  <a:srgbClr val="FF0000"/>
                </a:solidFill>
              </a:rPr>
              <a:t>MEMSTATS</a:t>
            </a:r>
            <a:endParaRPr lang="en-US" i="1" dirty="0">
              <a:solidFill>
                <a:srgbClr val="FF0000"/>
              </a:solidFill>
            </a:endParaRPr>
          </a:p>
          <a:p>
            <a:endParaRPr lang="en-US" dirty="0"/>
          </a:p>
        </p:txBody>
      </p:sp>
    </p:spTree>
    <p:extLst>
      <p:ext uri="{BB962C8B-B14F-4D97-AF65-F5344CB8AC3E}">
        <p14:creationId xmlns:p14="http://schemas.microsoft.com/office/powerpoint/2010/main" val="4117292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7741F0-0A70-C4A6-3D24-91E6818C6DC4}"/>
              </a:ext>
            </a:extLst>
          </p:cNvPr>
          <p:cNvSpPr>
            <a:spLocks noGrp="1"/>
          </p:cNvSpPr>
          <p:nvPr>
            <p:ph sz="half" idx="1"/>
          </p:nvPr>
        </p:nvSpPr>
        <p:spPr/>
        <p:txBody>
          <a:bodyPr anchor="ctr" anchorCtr="0">
            <a:normAutofit fontScale="47500" lnSpcReduction="20000"/>
          </a:bodyPr>
          <a:lstStyle/>
          <a:p>
            <a:r>
              <a:rPr lang="en-US" sz="3600" dirty="0">
                <a:solidFill>
                  <a:schemeClr val="tx2"/>
                </a:solidFill>
              </a:rPr>
              <a:t>Membership Plan</a:t>
            </a:r>
          </a:p>
        </p:txBody>
      </p:sp>
      <p:pic>
        <p:nvPicPr>
          <p:cNvPr id="5" name="Picture 4" descr="Shape&#10;&#10;Description automatically generated with low confidence">
            <a:extLst>
              <a:ext uri="{FF2B5EF4-FFF2-40B4-BE49-F238E27FC236}">
                <a16:creationId xmlns:a16="http://schemas.microsoft.com/office/drawing/2014/main" id="{AC122A22-BA60-67FD-4D53-174A9ABF1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987" y="1697277"/>
            <a:ext cx="3808726" cy="4377846"/>
          </a:xfrm>
          <a:custGeom>
            <a:avLst/>
            <a:gdLst/>
            <a:ahLst/>
            <a:cxnLst/>
            <a:rect l="l" t="t" r="r" b="b"/>
            <a:pathLst>
              <a:path w="4141760" h="4377846">
                <a:moveTo>
                  <a:pt x="0" y="0"/>
                </a:moveTo>
                <a:lnTo>
                  <a:pt x="4141760" y="0"/>
                </a:lnTo>
                <a:lnTo>
                  <a:pt x="4141760" y="4377846"/>
                </a:lnTo>
                <a:lnTo>
                  <a:pt x="0" y="4377846"/>
                </a:lnTo>
                <a:close/>
              </a:path>
            </a:pathLst>
          </a:custGeom>
        </p:spPr>
      </p:pic>
      <p:sp>
        <p:nvSpPr>
          <p:cNvPr id="8" name="Content Placeholder 7">
            <a:extLst>
              <a:ext uri="{FF2B5EF4-FFF2-40B4-BE49-F238E27FC236}">
                <a16:creationId xmlns:a16="http://schemas.microsoft.com/office/drawing/2014/main" id="{D7D4FA6A-5639-049E-3008-393E16A47BCA}"/>
              </a:ext>
            </a:extLst>
          </p:cNvPr>
          <p:cNvSpPr>
            <a:spLocks noGrp="1"/>
          </p:cNvSpPr>
          <p:nvPr>
            <p:ph sz="half" idx="2"/>
          </p:nvPr>
        </p:nvSpPr>
        <p:spPr>
          <a:xfrm>
            <a:off x="4315713" y="1000664"/>
            <a:ext cx="7038087" cy="5492211"/>
          </a:xfrm>
        </p:spPr>
        <p:txBody>
          <a:bodyPr>
            <a:normAutofit fontScale="47500" lnSpcReduction="20000"/>
          </a:bodyPr>
          <a:lstStyle/>
          <a:p>
            <a:pPr marL="0" indent="0" algn="ctr">
              <a:buNone/>
            </a:pPr>
            <a:r>
              <a:rPr lang="en-US" dirty="0"/>
              <a:t>INCENTIVES</a:t>
            </a:r>
          </a:p>
          <a:p>
            <a:pPr marL="0" indent="0" algn="ctr">
              <a:buNone/>
            </a:pPr>
            <a:r>
              <a:rPr lang="en-US" dirty="0"/>
              <a:t>“OPEN TO ALL MEMBERS”</a:t>
            </a:r>
          </a:p>
          <a:p>
            <a:pPr marL="0" indent="0" algn="ctr">
              <a:buNone/>
            </a:pPr>
            <a:r>
              <a:rPr lang="en-US" dirty="0"/>
              <a:t>RECRUITER INCENTIVES</a:t>
            </a:r>
          </a:p>
          <a:p>
            <a:pPr marL="0" indent="0" algn="ctr">
              <a:buNone/>
            </a:pPr>
            <a:endParaRPr lang="en-US" dirty="0"/>
          </a:p>
          <a:p>
            <a:pPr marL="0" indent="0" algn="ctr">
              <a:buNone/>
            </a:pPr>
            <a:r>
              <a:rPr lang="en-US" dirty="0"/>
              <a:t>All members in good standing are eligible for Department Recruiter Awards – recruited members must be Department of Indiana members.  Deadline on this award is June 1, 2023.  Recruiters will receive their awards and be recognized at the State Convention.</a:t>
            </a:r>
          </a:p>
          <a:p>
            <a:pPr marL="0" indent="0">
              <a:buNone/>
            </a:pPr>
            <a:r>
              <a:rPr lang="en-US" dirty="0"/>
              <a:t>	10 - NEW OR REINSTATE MEMBERS WILL RECEIVE A COMMANDER’S 	AWARD &amp; CERTIFICATE.</a:t>
            </a:r>
          </a:p>
          <a:p>
            <a:pPr marL="0" indent="0">
              <a:buNone/>
            </a:pPr>
            <a:r>
              <a:rPr lang="en-US" dirty="0"/>
              <a:t>	15 - NEW OR REINSTATE MEMBERS WILL RECEIVE A COMMANDER'S MEMBERSHIP SHIRT 	AND $75.00.</a:t>
            </a:r>
          </a:p>
          <a:p>
            <a:pPr marL="0" indent="0">
              <a:buNone/>
            </a:pPr>
            <a:r>
              <a:rPr lang="en-US" dirty="0"/>
              <a:t>	25 - NEW OR REINSTATE MEMBERS WILL RECEIVE A COMMANDERS MEMBERSHIP 	JACKET AND $150.00.</a:t>
            </a:r>
          </a:p>
          <a:p>
            <a:pPr marL="0" indent="0">
              <a:buNone/>
            </a:pPr>
            <a:r>
              <a:rPr lang="en-US" dirty="0"/>
              <a:t>	45 - NEW OR REINSTATE MEMBERS WILL RECEIVE $250 .</a:t>
            </a:r>
          </a:p>
          <a:p>
            <a:pPr marL="0" indent="0">
              <a:buNone/>
            </a:pPr>
            <a:r>
              <a:rPr lang="en-US" dirty="0"/>
              <a:t>	75 - NEW OR REINSTATE MEMBERS WILL RECEIVE A $350 STIPEND TO THE NATIONAL 	CONVENTION</a:t>
            </a:r>
          </a:p>
          <a:p>
            <a:pPr marL="0" indent="0">
              <a:buNone/>
            </a:pPr>
            <a:r>
              <a:rPr lang="en-US" dirty="0"/>
              <a:t>	100 - NEW OR REINSTATE MEMBERS WILL RECEIVE A $500 STIPEND TO THE NATIONAL 	CONVENTION</a:t>
            </a:r>
          </a:p>
          <a:p>
            <a:pPr marL="0" indent="0" algn="ctr">
              <a:buNone/>
            </a:pPr>
            <a:endParaRPr lang="en-US" dirty="0"/>
          </a:p>
          <a:p>
            <a:pPr marL="0" indent="0" algn="ctr">
              <a:buNone/>
            </a:pPr>
            <a:r>
              <a:rPr lang="en-US" dirty="0"/>
              <a:t>These awards are cumulative and will be presented at the very next Department meeting after level is met.  In summary if you recruit 100 new or reinstated members for the Department of Indiana you will receive all awards listed above, a cash total of $1325.00.  If you receive another stipend to the National Convention, you will receive the Recruiter Award for 75, and 100  in CASH, but you must attend National Convention to receive the cash award.</a:t>
            </a:r>
          </a:p>
          <a:p>
            <a:pPr marL="0" indent="0" algn="ctr">
              <a:buNone/>
            </a:pPr>
            <a:endParaRPr lang="en-US" i="1" dirty="0">
              <a:solidFill>
                <a:srgbClr val="FF0000"/>
              </a:solidFill>
            </a:endParaRPr>
          </a:p>
        </p:txBody>
      </p:sp>
    </p:spTree>
    <p:extLst>
      <p:ext uri="{BB962C8B-B14F-4D97-AF65-F5344CB8AC3E}">
        <p14:creationId xmlns:p14="http://schemas.microsoft.com/office/powerpoint/2010/main" val="1720118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7741F0-0A70-C4A6-3D24-91E6818C6DC4}"/>
              </a:ext>
            </a:extLst>
          </p:cNvPr>
          <p:cNvSpPr>
            <a:spLocks noGrp="1"/>
          </p:cNvSpPr>
          <p:nvPr>
            <p:ph sz="half" idx="1"/>
          </p:nvPr>
        </p:nvSpPr>
        <p:spPr/>
        <p:txBody>
          <a:bodyPr anchor="ctr" anchorCtr="0">
            <a:normAutofit/>
          </a:bodyPr>
          <a:lstStyle/>
          <a:p>
            <a:r>
              <a:rPr lang="en-US" sz="3600" dirty="0">
                <a:solidFill>
                  <a:schemeClr val="tx2"/>
                </a:solidFill>
              </a:rPr>
              <a:t>Membership Pl</a:t>
            </a:r>
          </a:p>
        </p:txBody>
      </p:sp>
      <p:pic>
        <p:nvPicPr>
          <p:cNvPr id="5" name="Picture 4" descr="Shape&#10;&#10;Description automatically generated with low confidence">
            <a:extLst>
              <a:ext uri="{FF2B5EF4-FFF2-40B4-BE49-F238E27FC236}">
                <a16:creationId xmlns:a16="http://schemas.microsoft.com/office/drawing/2014/main" id="{AC122A22-BA60-67FD-4D53-174A9ABF1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987" y="1697277"/>
            <a:ext cx="3808726" cy="4377846"/>
          </a:xfrm>
          <a:custGeom>
            <a:avLst/>
            <a:gdLst/>
            <a:ahLst/>
            <a:cxnLst/>
            <a:rect l="l" t="t" r="r" b="b"/>
            <a:pathLst>
              <a:path w="4141760" h="4377846">
                <a:moveTo>
                  <a:pt x="0" y="0"/>
                </a:moveTo>
                <a:lnTo>
                  <a:pt x="4141760" y="0"/>
                </a:lnTo>
                <a:lnTo>
                  <a:pt x="4141760" y="4377846"/>
                </a:lnTo>
                <a:lnTo>
                  <a:pt x="0" y="4377846"/>
                </a:lnTo>
                <a:close/>
              </a:path>
            </a:pathLst>
          </a:custGeom>
        </p:spPr>
      </p:pic>
      <p:sp>
        <p:nvSpPr>
          <p:cNvPr id="8" name="Content Placeholder 7">
            <a:extLst>
              <a:ext uri="{FF2B5EF4-FFF2-40B4-BE49-F238E27FC236}">
                <a16:creationId xmlns:a16="http://schemas.microsoft.com/office/drawing/2014/main" id="{D7D4FA6A-5639-049E-3008-393E16A47BCA}"/>
              </a:ext>
            </a:extLst>
          </p:cNvPr>
          <p:cNvSpPr>
            <a:spLocks noGrp="1"/>
          </p:cNvSpPr>
          <p:nvPr>
            <p:ph sz="half" idx="2"/>
          </p:nvPr>
        </p:nvSpPr>
        <p:spPr>
          <a:xfrm>
            <a:off x="4469450" y="1623701"/>
            <a:ext cx="6884350" cy="5151185"/>
          </a:xfrm>
        </p:spPr>
        <p:txBody>
          <a:bodyPr>
            <a:normAutofit/>
          </a:bodyPr>
          <a:lstStyle/>
          <a:p>
            <a:r>
              <a:rPr lang="en-US" dirty="0"/>
              <a:t>NATIONAL DOING A DEEPER SCRUB ON DECEASED MEMBERS THIS YEAR</a:t>
            </a:r>
          </a:p>
          <a:p>
            <a:r>
              <a:rPr lang="en-US" dirty="0"/>
              <a:t>WILL DROP BELOW 1 MILLION MEMBERS</a:t>
            </a:r>
          </a:p>
          <a:p>
            <a:r>
              <a:rPr lang="en-US" dirty="0"/>
              <a:t>WE WILL DO AN AGGRESSIVE PUSH </a:t>
            </a:r>
          </a:p>
          <a:p>
            <a:r>
              <a:rPr lang="en-US" dirty="0"/>
              <a:t>PLENTY OF INCENTIVES AT ALL LEVELS</a:t>
            </a:r>
          </a:p>
          <a:p>
            <a:r>
              <a:rPr lang="en-US" dirty="0"/>
              <a:t>TRAIN AND SUPERVISE YOUR RECRUITERS</a:t>
            </a:r>
          </a:p>
          <a:p>
            <a:r>
              <a:rPr lang="en-US" dirty="0"/>
              <a:t>REQUEST ASSISTANCE FROM THE MEMBERSHIP TEAM</a:t>
            </a:r>
          </a:p>
          <a:p>
            <a:r>
              <a:rPr lang="en-US" dirty="0"/>
              <a:t>BE AVAILABLE TO YOUR POST COMMANDERS SEEKING HELP</a:t>
            </a:r>
          </a:p>
          <a:p>
            <a:endParaRPr lang="en-US" dirty="0"/>
          </a:p>
          <a:p>
            <a:endParaRPr lang="en-US" dirty="0"/>
          </a:p>
          <a:p>
            <a:endParaRPr lang="en-US" dirty="0"/>
          </a:p>
          <a:p>
            <a:endParaRPr lang="en-US" dirty="0"/>
          </a:p>
        </p:txBody>
      </p:sp>
      <p:sp>
        <p:nvSpPr>
          <p:cNvPr id="6" name="Title 5">
            <a:extLst>
              <a:ext uri="{FF2B5EF4-FFF2-40B4-BE49-F238E27FC236}">
                <a16:creationId xmlns:a16="http://schemas.microsoft.com/office/drawing/2014/main" id="{0F97DA1F-8E30-4CD8-CED5-66227368F07C}"/>
              </a:ext>
            </a:extLst>
          </p:cNvPr>
          <p:cNvSpPr>
            <a:spLocks noGrp="1"/>
          </p:cNvSpPr>
          <p:nvPr>
            <p:ph type="title"/>
          </p:nvPr>
        </p:nvSpPr>
        <p:spPr>
          <a:xfrm>
            <a:off x="838200" y="365125"/>
            <a:ext cx="4460193" cy="1325563"/>
          </a:xfrm>
        </p:spPr>
        <p:txBody>
          <a:bodyPr/>
          <a:lstStyle/>
          <a:p>
            <a:r>
              <a:rPr lang="en-US" dirty="0"/>
              <a:t>PLAN OF ATTACK!</a:t>
            </a:r>
          </a:p>
        </p:txBody>
      </p:sp>
    </p:spTree>
    <p:extLst>
      <p:ext uri="{BB962C8B-B14F-4D97-AF65-F5344CB8AC3E}">
        <p14:creationId xmlns:p14="http://schemas.microsoft.com/office/powerpoint/2010/main" val="3761196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7741F0-0A70-C4A6-3D24-91E6818C6DC4}"/>
              </a:ext>
            </a:extLst>
          </p:cNvPr>
          <p:cNvSpPr>
            <a:spLocks noGrp="1"/>
          </p:cNvSpPr>
          <p:nvPr>
            <p:ph sz="half" idx="1"/>
          </p:nvPr>
        </p:nvSpPr>
        <p:spPr/>
        <p:txBody>
          <a:bodyPr anchor="ctr" anchorCtr="0">
            <a:normAutofit fontScale="92500" lnSpcReduction="20000"/>
          </a:bodyPr>
          <a:lstStyle/>
          <a:p>
            <a:r>
              <a:rPr lang="en-US" sz="3600" dirty="0">
                <a:solidFill>
                  <a:schemeClr val="tx2"/>
                </a:solidFill>
              </a:rPr>
              <a:t>Membership </a:t>
            </a:r>
            <a:r>
              <a:rPr lang="en-US" sz="3600" dirty="0" err="1">
                <a:solidFill>
                  <a:schemeClr val="tx2"/>
                </a:solidFill>
              </a:rPr>
              <a:t>Pla</a:t>
            </a:r>
            <a:endParaRPr lang="en-US" sz="3600" dirty="0">
              <a:solidFill>
                <a:schemeClr val="tx2"/>
              </a:solidFill>
            </a:endParaRPr>
          </a:p>
        </p:txBody>
      </p:sp>
      <p:pic>
        <p:nvPicPr>
          <p:cNvPr id="5" name="Picture 4" descr="Shape&#10;&#10;Description automatically generated with low confidence">
            <a:extLst>
              <a:ext uri="{FF2B5EF4-FFF2-40B4-BE49-F238E27FC236}">
                <a16:creationId xmlns:a16="http://schemas.microsoft.com/office/drawing/2014/main" id="{AC122A22-BA60-67FD-4D53-174A9ABF1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987" y="1697277"/>
            <a:ext cx="3808726" cy="4377846"/>
          </a:xfrm>
          <a:custGeom>
            <a:avLst/>
            <a:gdLst/>
            <a:ahLst/>
            <a:cxnLst/>
            <a:rect l="l" t="t" r="r" b="b"/>
            <a:pathLst>
              <a:path w="4141760" h="4377846">
                <a:moveTo>
                  <a:pt x="0" y="0"/>
                </a:moveTo>
                <a:lnTo>
                  <a:pt x="4141760" y="0"/>
                </a:lnTo>
                <a:lnTo>
                  <a:pt x="4141760" y="4377846"/>
                </a:lnTo>
                <a:lnTo>
                  <a:pt x="0" y="4377846"/>
                </a:lnTo>
                <a:close/>
              </a:path>
            </a:pathLst>
          </a:custGeom>
        </p:spPr>
      </p:pic>
      <p:sp>
        <p:nvSpPr>
          <p:cNvPr id="8" name="Content Placeholder 7">
            <a:extLst>
              <a:ext uri="{FF2B5EF4-FFF2-40B4-BE49-F238E27FC236}">
                <a16:creationId xmlns:a16="http://schemas.microsoft.com/office/drawing/2014/main" id="{D7D4FA6A-5639-049E-3008-393E16A47BCA}"/>
              </a:ext>
            </a:extLst>
          </p:cNvPr>
          <p:cNvSpPr>
            <a:spLocks noGrp="1"/>
          </p:cNvSpPr>
          <p:nvPr>
            <p:ph sz="half" idx="2"/>
          </p:nvPr>
        </p:nvSpPr>
        <p:spPr>
          <a:xfrm>
            <a:off x="4469450" y="1623701"/>
            <a:ext cx="6884350" cy="5151185"/>
          </a:xfrm>
        </p:spPr>
        <p:txBody>
          <a:bodyPr>
            <a:normAutofit fontScale="92500" lnSpcReduction="20000"/>
          </a:bodyPr>
          <a:lstStyle/>
          <a:p>
            <a:r>
              <a:rPr lang="en-US" dirty="0"/>
              <a:t>TAKE ADVANTAGE OF EVERYTHING AVAILABLE FOR YOU</a:t>
            </a:r>
          </a:p>
          <a:p>
            <a:r>
              <a:rPr lang="en-US" dirty="0"/>
              <a:t>READ ALL THE INCENTIVES AVAILABLE THIS YEAR</a:t>
            </a:r>
          </a:p>
          <a:p>
            <a:r>
              <a:rPr lang="en-US" dirty="0"/>
              <a:t>HAND OUT THE STATE FESTIVAL GUIDES</a:t>
            </a:r>
          </a:p>
          <a:p>
            <a:r>
              <a:rPr lang="en-US" dirty="0"/>
              <a:t>ALWAYS MEET AND GREET (SHAKE HANDS)</a:t>
            </a:r>
          </a:p>
          <a:p>
            <a:r>
              <a:rPr lang="en-US" dirty="0"/>
              <a:t>ALWAYS BE PASSING OUT YOUR CARDS</a:t>
            </a:r>
          </a:p>
          <a:p>
            <a:r>
              <a:rPr lang="en-US" dirty="0"/>
              <a:t>SET UP YOUR TENTS IN CONJUNCTION WITH A BUDDY POPPY DAY</a:t>
            </a:r>
          </a:p>
          <a:p>
            <a:r>
              <a:rPr lang="en-US" dirty="0"/>
              <a:t>BE PROACTIVE THROUGHOUT YOUR DISTRICT’S AREA OF OPERATIONS</a:t>
            </a:r>
          </a:p>
          <a:p>
            <a:r>
              <a:rPr lang="en-US" dirty="0"/>
              <a:t>PUSH YOUR “LAZY” POST COMMANDERS AND MEMBERS</a:t>
            </a:r>
          </a:p>
          <a:p>
            <a:r>
              <a:rPr lang="en-US" dirty="0"/>
              <a:t>MAKE EVERYONE DO THEIR FAIR SHARE</a:t>
            </a:r>
          </a:p>
          <a:p>
            <a:endParaRPr lang="en-US" dirty="0"/>
          </a:p>
          <a:p>
            <a:endParaRPr lang="en-US" dirty="0"/>
          </a:p>
          <a:p>
            <a:endParaRPr lang="en-US" dirty="0"/>
          </a:p>
          <a:p>
            <a:endParaRPr lang="en-US" dirty="0"/>
          </a:p>
          <a:p>
            <a:endParaRPr lang="en-US" dirty="0"/>
          </a:p>
        </p:txBody>
      </p:sp>
      <p:sp>
        <p:nvSpPr>
          <p:cNvPr id="6" name="Title 5">
            <a:extLst>
              <a:ext uri="{FF2B5EF4-FFF2-40B4-BE49-F238E27FC236}">
                <a16:creationId xmlns:a16="http://schemas.microsoft.com/office/drawing/2014/main" id="{0F97DA1F-8E30-4CD8-CED5-66227368F07C}"/>
              </a:ext>
            </a:extLst>
          </p:cNvPr>
          <p:cNvSpPr>
            <a:spLocks noGrp="1"/>
          </p:cNvSpPr>
          <p:nvPr>
            <p:ph type="title"/>
          </p:nvPr>
        </p:nvSpPr>
        <p:spPr>
          <a:xfrm>
            <a:off x="838200" y="365125"/>
            <a:ext cx="4460193" cy="1325563"/>
          </a:xfrm>
        </p:spPr>
        <p:txBody>
          <a:bodyPr/>
          <a:lstStyle/>
          <a:p>
            <a:r>
              <a:rPr lang="en-US" dirty="0"/>
              <a:t>PLAN OF ATTACK!</a:t>
            </a:r>
          </a:p>
        </p:txBody>
      </p:sp>
    </p:spTree>
    <p:extLst>
      <p:ext uri="{BB962C8B-B14F-4D97-AF65-F5344CB8AC3E}">
        <p14:creationId xmlns:p14="http://schemas.microsoft.com/office/powerpoint/2010/main" val="3888065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7741F0-0A70-C4A6-3D24-91E6818C6DC4}"/>
              </a:ext>
            </a:extLst>
          </p:cNvPr>
          <p:cNvSpPr>
            <a:spLocks noGrp="1"/>
          </p:cNvSpPr>
          <p:nvPr>
            <p:ph sz="half" idx="1"/>
          </p:nvPr>
        </p:nvSpPr>
        <p:spPr/>
        <p:txBody>
          <a:bodyPr anchor="ctr" anchorCtr="0">
            <a:normAutofit/>
          </a:bodyPr>
          <a:lstStyle/>
          <a:p>
            <a:r>
              <a:rPr lang="en-US" sz="3600" dirty="0">
                <a:solidFill>
                  <a:schemeClr val="tx2"/>
                </a:solidFill>
              </a:rPr>
              <a:t>Membership </a:t>
            </a:r>
            <a:r>
              <a:rPr lang="en-US" sz="3600" dirty="0" err="1">
                <a:solidFill>
                  <a:schemeClr val="tx2"/>
                </a:solidFill>
              </a:rPr>
              <a:t>Pla</a:t>
            </a:r>
            <a:endParaRPr lang="en-US" sz="3600" dirty="0">
              <a:solidFill>
                <a:schemeClr val="tx2"/>
              </a:solidFill>
            </a:endParaRPr>
          </a:p>
        </p:txBody>
      </p:sp>
      <p:pic>
        <p:nvPicPr>
          <p:cNvPr id="5" name="Picture 4" descr="Shape&#10;&#10;Description automatically generated with low confidence">
            <a:extLst>
              <a:ext uri="{FF2B5EF4-FFF2-40B4-BE49-F238E27FC236}">
                <a16:creationId xmlns:a16="http://schemas.microsoft.com/office/drawing/2014/main" id="{AC122A22-BA60-67FD-4D53-174A9ABF1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987" y="1697277"/>
            <a:ext cx="3808726" cy="4377846"/>
          </a:xfrm>
          <a:custGeom>
            <a:avLst/>
            <a:gdLst/>
            <a:ahLst/>
            <a:cxnLst/>
            <a:rect l="l" t="t" r="r" b="b"/>
            <a:pathLst>
              <a:path w="4141760" h="4377846">
                <a:moveTo>
                  <a:pt x="0" y="0"/>
                </a:moveTo>
                <a:lnTo>
                  <a:pt x="4141760" y="0"/>
                </a:lnTo>
                <a:lnTo>
                  <a:pt x="4141760" y="4377846"/>
                </a:lnTo>
                <a:lnTo>
                  <a:pt x="0" y="4377846"/>
                </a:lnTo>
                <a:close/>
              </a:path>
            </a:pathLst>
          </a:custGeom>
        </p:spPr>
      </p:pic>
      <p:sp>
        <p:nvSpPr>
          <p:cNvPr id="8" name="Content Placeholder 7">
            <a:extLst>
              <a:ext uri="{FF2B5EF4-FFF2-40B4-BE49-F238E27FC236}">
                <a16:creationId xmlns:a16="http://schemas.microsoft.com/office/drawing/2014/main" id="{D7D4FA6A-5639-049E-3008-393E16A47BCA}"/>
              </a:ext>
            </a:extLst>
          </p:cNvPr>
          <p:cNvSpPr>
            <a:spLocks noGrp="1"/>
          </p:cNvSpPr>
          <p:nvPr>
            <p:ph sz="half" idx="2"/>
          </p:nvPr>
        </p:nvSpPr>
        <p:spPr>
          <a:xfrm>
            <a:off x="4469450" y="1623701"/>
            <a:ext cx="6884350" cy="5151185"/>
          </a:xfrm>
        </p:spPr>
        <p:txBody>
          <a:bodyPr>
            <a:normAutofit/>
          </a:bodyPr>
          <a:lstStyle/>
          <a:p>
            <a:r>
              <a:rPr lang="en-US" dirty="0"/>
              <a:t>STAY IN CONTACT WITH YOUR POST CMDRS</a:t>
            </a:r>
          </a:p>
          <a:p>
            <a:r>
              <a:rPr lang="en-US" dirty="0"/>
              <a:t>ASK THEM WHAT THEIR PLANS ARE</a:t>
            </a:r>
          </a:p>
          <a:p>
            <a:r>
              <a:rPr lang="en-US" dirty="0"/>
              <a:t>ENSURE THAT YOU ALL READ THE </a:t>
            </a:r>
            <a:r>
              <a:rPr lang="en-US" i="1" dirty="0">
                <a:solidFill>
                  <a:srgbClr val="FF0000"/>
                </a:solidFill>
              </a:rPr>
              <a:t>2022-23 STATE COMMANDERS MEMBERSHIP PROGRAM</a:t>
            </a:r>
          </a:p>
          <a:p>
            <a:r>
              <a:rPr lang="en-US" dirty="0"/>
              <a:t>IF IN DOUBT OR NEEDING SOME ASSISTANCE, THEN CONTACT YOUR AREA MEMBERSHIP CHAIR OR MYSELF</a:t>
            </a:r>
          </a:p>
          <a:p>
            <a:pPr marL="0" indent="0">
              <a:buNone/>
            </a:pPr>
            <a:endParaRPr lang="en-US" dirty="0"/>
          </a:p>
          <a:p>
            <a:r>
              <a:rPr lang="en-US" sz="3200" b="1" dirty="0"/>
              <a:t>WE WILL BE TRAVELING THE STATE THE ENTIRE YEAR!!</a:t>
            </a:r>
          </a:p>
          <a:p>
            <a:endParaRPr lang="en-US" dirty="0"/>
          </a:p>
          <a:p>
            <a:endParaRPr lang="en-US" dirty="0"/>
          </a:p>
          <a:p>
            <a:endParaRPr lang="en-US" dirty="0"/>
          </a:p>
          <a:p>
            <a:endParaRPr lang="en-US" dirty="0"/>
          </a:p>
          <a:p>
            <a:endParaRPr lang="en-US" dirty="0"/>
          </a:p>
        </p:txBody>
      </p:sp>
      <p:sp>
        <p:nvSpPr>
          <p:cNvPr id="6" name="Title 5">
            <a:extLst>
              <a:ext uri="{FF2B5EF4-FFF2-40B4-BE49-F238E27FC236}">
                <a16:creationId xmlns:a16="http://schemas.microsoft.com/office/drawing/2014/main" id="{0F97DA1F-8E30-4CD8-CED5-66227368F07C}"/>
              </a:ext>
            </a:extLst>
          </p:cNvPr>
          <p:cNvSpPr>
            <a:spLocks noGrp="1"/>
          </p:cNvSpPr>
          <p:nvPr>
            <p:ph type="title"/>
          </p:nvPr>
        </p:nvSpPr>
        <p:spPr>
          <a:xfrm>
            <a:off x="838200" y="365125"/>
            <a:ext cx="4460193" cy="1325563"/>
          </a:xfrm>
        </p:spPr>
        <p:txBody>
          <a:bodyPr/>
          <a:lstStyle/>
          <a:p>
            <a:r>
              <a:rPr lang="en-US" dirty="0"/>
              <a:t>PLAN OF ATTACK!</a:t>
            </a:r>
          </a:p>
        </p:txBody>
      </p:sp>
    </p:spTree>
    <p:extLst>
      <p:ext uri="{BB962C8B-B14F-4D97-AF65-F5344CB8AC3E}">
        <p14:creationId xmlns:p14="http://schemas.microsoft.com/office/powerpoint/2010/main" val="531204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7741F0-0A70-C4A6-3D24-91E6818C6DC4}"/>
              </a:ext>
            </a:extLst>
          </p:cNvPr>
          <p:cNvSpPr>
            <a:spLocks noGrp="1"/>
          </p:cNvSpPr>
          <p:nvPr>
            <p:ph sz="half" idx="1"/>
          </p:nvPr>
        </p:nvSpPr>
        <p:spPr/>
        <p:txBody>
          <a:bodyPr anchor="ctr" anchorCtr="0">
            <a:normAutofit fontScale="70000" lnSpcReduction="20000"/>
          </a:bodyPr>
          <a:lstStyle/>
          <a:p>
            <a:r>
              <a:rPr lang="en-US" sz="3600" dirty="0">
                <a:solidFill>
                  <a:schemeClr val="tx2"/>
                </a:solidFill>
              </a:rPr>
              <a:t>Membership Plan</a:t>
            </a:r>
          </a:p>
        </p:txBody>
      </p:sp>
      <p:pic>
        <p:nvPicPr>
          <p:cNvPr id="5" name="Picture 4" descr="Shape&#10;&#10;Description automatically generated with low confidence">
            <a:extLst>
              <a:ext uri="{FF2B5EF4-FFF2-40B4-BE49-F238E27FC236}">
                <a16:creationId xmlns:a16="http://schemas.microsoft.com/office/drawing/2014/main" id="{AC122A22-BA60-67FD-4D53-174A9ABF1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987" y="1697277"/>
            <a:ext cx="3808726" cy="4377846"/>
          </a:xfrm>
          <a:custGeom>
            <a:avLst/>
            <a:gdLst/>
            <a:ahLst/>
            <a:cxnLst/>
            <a:rect l="l" t="t" r="r" b="b"/>
            <a:pathLst>
              <a:path w="4141760" h="4377846">
                <a:moveTo>
                  <a:pt x="0" y="0"/>
                </a:moveTo>
                <a:lnTo>
                  <a:pt x="4141760" y="0"/>
                </a:lnTo>
                <a:lnTo>
                  <a:pt x="4141760" y="4377846"/>
                </a:lnTo>
                <a:lnTo>
                  <a:pt x="0" y="4377846"/>
                </a:lnTo>
                <a:close/>
              </a:path>
            </a:pathLst>
          </a:custGeom>
        </p:spPr>
      </p:pic>
      <p:sp>
        <p:nvSpPr>
          <p:cNvPr id="8" name="Content Placeholder 7">
            <a:extLst>
              <a:ext uri="{FF2B5EF4-FFF2-40B4-BE49-F238E27FC236}">
                <a16:creationId xmlns:a16="http://schemas.microsoft.com/office/drawing/2014/main" id="{D7D4FA6A-5639-049E-3008-393E16A47BCA}"/>
              </a:ext>
            </a:extLst>
          </p:cNvPr>
          <p:cNvSpPr>
            <a:spLocks noGrp="1"/>
          </p:cNvSpPr>
          <p:nvPr>
            <p:ph sz="half" idx="2"/>
          </p:nvPr>
        </p:nvSpPr>
        <p:spPr>
          <a:xfrm>
            <a:off x="4819828" y="1230593"/>
            <a:ext cx="6981914" cy="5544293"/>
          </a:xfrm>
        </p:spPr>
        <p:txBody>
          <a:bodyPr>
            <a:normAutofit fontScale="70000" lnSpcReduction="20000"/>
          </a:bodyPr>
          <a:lstStyle/>
          <a:p>
            <a:pPr marL="0" indent="0">
              <a:buNone/>
            </a:pPr>
            <a:r>
              <a:rPr lang="en-US" sz="3000" dirty="0"/>
              <a:t>-YOU MUST HAVE SKIN IN THE GAME</a:t>
            </a:r>
          </a:p>
          <a:p>
            <a:pPr marL="0" indent="0">
              <a:buNone/>
            </a:pPr>
            <a:endParaRPr lang="en-US" sz="3000" dirty="0"/>
          </a:p>
          <a:p>
            <a:pPr marL="0" indent="0">
              <a:buNone/>
            </a:pPr>
            <a:r>
              <a:rPr lang="en-US" sz="3000" dirty="0"/>
              <a:t>-GOAL IS 102% (FOR THE NEXT 2-4 YEARS)</a:t>
            </a:r>
          </a:p>
          <a:p>
            <a:pPr marL="0" indent="0">
              <a:buNone/>
            </a:pPr>
            <a:endParaRPr lang="en-US" sz="3000" dirty="0"/>
          </a:p>
          <a:p>
            <a:pPr marL="0" indent="0">
              <a:buNone/>
            </a:pPr>
            <a:r>
              <a:rPr lang="en-US" sz="3000" dirty="0"/>
              <a:t>-ALWAYS BE POSITIVE AND PROACTIVE</a:t>
            </a:r>
          </a:p>
          <a:p>
            <a:pPr marL="0" indent="0">
              <a:buNone/>
            </a:pPr>
            <a:endParaRPr lang="en-US" sz="3000" dirty="0"/>
          </a:p>
          <a:p>
            <a:pPr marL="0" indent="0">
              <a:buNone/>
            </a:pPr>
            <a:r>
              <a:rPr lang="en-US" sz="3000" dirty="0"/>
              <a:t>-MEMBERSHIP IS A 24/7/365 DAY MISSION</a:t>
            </a:r>
          </a:p>
          <a:p>
            <a:pPr marL="0" indent="0">
              <a:buNone/>
            </a:pPr>
            <a:endParaRPr lang="en-US" sz="3000" dirty="0"/>
          </a:p>
          <a:p>
            <a:pPr marL="0" indent="0" algn="ctr">
              <a:buNone/>
            </a:pPr>
            <a:r>
              <a:rPr lang="en-US" sz="3000" dirty="0"/>
              <a:t> </a:t>
            </a:r>
            <a:r>
              <a:rPr lang="en-US" sz="3000" b="1" dirty="0"/>
              <a:t>THE DISTRICT AND POST COMMANDERS WILL BEAR MOST OF THE HEAVY LIFT, BY BEING IN THE TRENCHES!</a:t>
            </a:r>
          </a:p>
          <a:p>
            <a:pPr marL="0" indent="0" algn="ctr">
              <a:buNone/>
            </a:pPr>
            <a:endParaRPr lang="en-US" sz="3000" dirty="0"/>
          </a:p>
          <a:p>
            <a:pPr marL="0" indent="0" algn="ctr">
              <a:buNone/>
            </a:pPr>
            <a:r>
              <a:rPr lang="en-US" sz="3000" dirty="0"/>
              <a:t>REMEMBER …….</a:t>
            </a:r>
          </a:p>
          <a:p>
            <a:pPr marL="0" indent="0" algn="ctr">
              <a:buNone/>
            </a:pPr>
            <a:r>
              <a:rPr lang="en-US" sz="3000" dirty="0"/>
              <a:t>“</a:t>
            </a:r>
            <a:r>
              <a:rPr lang="en-US" sz="3000" u="sng" dirty="0"/>
              <a:t>WE CAN’T ASSIST YOU IF YOU DON’T ASK</a:t>
            </a:r>
            <a:r>
              <a:rPr lang="en-US" sz="3000" dirty="0"/>
              <a:t>”</a:t>
            </a:r>
          </a:p>
          <a:p>
            <a:pPr marL="0" indent="0">
              <a:buNone/>
            </a:pPr>
            <a:endParaRPr lang="en-US" sz="3000" dirty="0"/>
          </a:p>
          <a:p>
            <a:pPr marL="0" indent="0">
              <a:buNone/>
            </a:pPr>
            <a:r>
              <a:rPr lang="en-US" sz="3000" dirty="0"/>
              <a:t> </a:t>
            </a:r>
          </a:p>
          <a:p>
            <a:pPr marL="0" indent="0">
              <a:buNone/>
            </a:pPr>
            <a:r>
              <a:rPr lang="en-US" dirty="0"/>
              <a:t>   </a:t>
            </a:r>
          </a:p>
          <a:p>
            <a:endParaRPr lang="en-US" dirty="0"/>
          </a:p>
          <a:p>
            <a:endParaRPr lang="en-US" dirty="0"/>
          </a:p>
          <a:p>
            <a:endParaRPr lang="en-US" dirty="0"/>
          </a:p>
          <a:p>
            <a:endParaRPr lang="en-US" dirty="0"/>
          </a:p>
          <a:p>
            <a:endParaRPr lang="en-US" dirty="0"/>
          </a:p>
        </p:txBody>
      </p:sp>
      <p:sp>
        <p:nvSpPr>
          <p:cNvPr id="6" name="Title 5">
            <a:extLst>
              <a:ext uri="{FF2B5EF4-FFF2-40B4-BE49-F238E27FC236}">
                <a16:creationId xmlns:a16="http://schemas.microsoft.com/office/drawing/2014/main" id="{0F97DA1F-8E30-4CD8-CED5-66227368F07C}"/>
              </a:ext>
            </a:extLst>
          </p:cNvPr>
          <p:cNvSpPr>
            <a:spLocks noGrp="1"/>
          </p:cNvSpPr>
          <p:nvPr>
            <p:ph type="title"/>
          </p:nvPr>
        </p:nvSpPr>
        <p:spPr>
          <a:xfrm>
            <a:off x="838200" y="365125"/>
            <a:ext cx="4460193" cy="1325563"/>
          </a:xfrm>
        </p:spPr>
        <p:txBody>
          <a:bodyPr/>
          <a:lstStyle/>
          <a:p>
            <a:r>
              <a:rPr lang="en-US" dirty="0"/>
              <a:t>CONCLUSION</a:t>
            </a:r>
          </a:p>
        </p:txBody>
      </p:sp>
    </p:spTree>
    <p:extLst>
      <p:ext uri="{BB962C8B-B14F-4D97-AF65-F5344CB8AC3E}">
        <p14:creationId xmlns:p14="http://schemas.microsoft.com/office/powerpoint/2010/main" val="29334460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587</Words>
  <Application>Microsoft Office PowerPoint</Application>
  <PresentationFormat>Widescreen</PresentationFormat>
  <Paragraphs>86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Ken Lange, Chairman  Russel Pryor, Central Chair  Joe Misuraca, Southern Chair  Dan Peterson, Northern Chair</vt:lpstr>
      <vt:lpstr>WE WILL BE 102%  “ABSOLUTE TOUGHEST JOB IN THE VFW IS MEMBERSHIP RECRUITING!”</vt:lpstr>
      <vt:lpstr> </vt:lpstr>
      <vt:lpstr>PowerPoint Presentation</vt:lpstr>
      <vt:lpstr>PLAN OF ATTACK!</vt:lpstr>
      <vt:lpstr>PLAN OF ATTACK!</vt:lpstr>
      <vt:lpstr>PLAN OF ATTACK!</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 Lange, Chairperson  Russel Pryor, Central Chair  Joe Miscura, Southern Chair  Dan Peterson, Northern Chair</dc:title>
  <dc:creator>Richard Leirer</dc:creator>
  <cp:lastModifiedBy>Krystyn Lange</cp:lastModifiedBy>
  <cp:revision>2</cp:revision>
  <dcterms:created xsi:type="dcterms:W3CDTF">2022-06-07T14:58:17Z</dcterms:created>
  <dcterms:modified xsi:type="dcterms:W3CDTF">2022-08-19T02:25:34Z</dcterms:modified>
</cp:coreProperties>
</file>