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D778B-ADE5-0BA5-0A5D-E86C83472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2F239D-4504-FF71-F85E-84694E4AC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CB9B8-5AD2-5DDE-3C7F-20D2E6FD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4CA60D-3D4C-8955-3E63-3D5072EA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ABA424-D39F-8BA2-0D0A-A8B625CB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4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55EC3-5CCD-BE17-41C5-9BD44B89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28E183-F973-8401-F771-9CDA1649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1A1AED-CC88-4527-2060-8DA4D3B8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47ED09-2C43-F230-ECD3-8FAF815A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37CDE-CB76-A285-DDDE-EA5A08F3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1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C6675E-6092-4A88-681C-411D61AB7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67D47B-8515-612C-F96D-A13F51389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2D1150-A3AA-6FB4-DDF5-3C4A40BC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8FF394-A21D-7F2D-0E5D-A4C316FC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2ED555-9EBE-98AD-7BE8-A162A41B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7948A-01CF-9EDC-AC04-2D9F2287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157397-9906-2F25-C2F2-8A70D45B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FB9D0D-6A05-11F0-7241-54B3615C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A29D69-011E-98E7-CF8A-1AF1E7B1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58116B-9CBA-45A9-0D9B-CDA49488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5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C837A2-2EDC-2D50-76E3-3422E335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A6B902-F3B8-5A42-9028-7678D7520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3EAC09-CA65-0C59-D9EE-5AF52DE2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E35CB7-B025-0BD2-8A81-6AA5C059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9E58E6-FC87-731D-91E2-67644105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D5131F-9E71-4BB6-7CB8-A4E558F6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9A493-7856-8D50-B179-E394F0160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C17F6A-357B-379F-D899-70D060958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DD8202-C48E-3941-498B-9933C640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70B49C-62D6-D15C-361D-112C1929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3B0F71-B112-A4AB-EC51-2AC6606E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82DFA-7F26-46F2-39B5-F6AD03E1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46CE3D-3D13-D7D8-AF0B-1EB545F7B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C1D86C-14D1-F3A1-7814-0BBA73A13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4542B4-CE6B-841E-2DC1-2234F8E4F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E95A26-3597-F620-F547-D1B645B04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EAE7D04-52DA-0B54-7C22-CF4841C6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BA81A5-DBAF-5794-F991-5979737F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C0ABC1D-03D5-2ED1-8031-88AAEDF5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F4C558-9937-D44B-923E-BC3B4F3E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9BE174-3CCB-9338-7E34-DB73C572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02A3DF-45A5-CB0C-D7BF-254DB55C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DF98AD-F87E-EEAE-10EC-6617AEED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E4E66F-178F-D07F-1A0B-153737D6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81C75D-5AC4-398A-EE15-84D56D3E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A15C78-D431-586A-5E06-2C742671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7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60698-E81A-B805-E48E-0D5DCBFC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92CCA1-C6AB-583A-72B5-F7AFDA128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F75411-3B77-578F-019F-46B7C646F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A137CE-AE78-D66F-E486-59E8B4F1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13D42F-68E5-8E3C-C163-EB97B4D9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D36579-0765-9A31-620F-1C38AD9B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2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14C5D-8209-B90C-A8CD-D9D355FD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ABE2A3-DC42-28BA-E1F2-A5531A660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EF7AE9-EBF6-9680-E5AD-A0C3EA243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D90843-9844-E4F4-9C9B-870260D8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E88643-9EB4-3744-41F3-C7654C1B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DD7582-1D97-999C-61A6-D5891452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7DF4FA-788B-6C61-5B8D-D0CA0723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7BBEF2-AA9D-C7B2-9011-D4366282C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23DCCF-BA00-6070-7C28-EA48E420A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2E77-E3CD-4A40-B819-921E6A919190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FC8A5C-CE67-AAE2-3855-ABE2DF3D5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0904D5-7869-AF28-35F6-B34BAA52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4B58-227B-44DF-931A-A661B8C19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5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betharda0699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0767" y="2026508"/>
            <a:ext cx="6029001" cy="4188941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Adam Bethard,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Chairperson</a:t>
            </a: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9732" y="364697"/>
            <a:ext cx="6028697" cy="1297115"/>
          </a:xfrm>
        </p:spPr>
        <p:txBody>
          <a:bodyPr anchor="ctr" anchorCtr="0"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Community Service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2817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4924697" y="1200728"/>
            <a:ext cx="6923315" cy="5278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Flag raising ceremony at the Post, unless attended by persons outside the VFW, Auxiliaries, Motorcycle Unit, etc.</a:t>
            </a:r>
          </a:p>
          <a:p>
            <a:r>
              <a:rPr lang="en-US" dirty="0" smtClean="0"/>
              <a:t>Purchasing replacement flags for the Post</a:t>
            </a:r>
          </a:p>
          <a:p>
            <a:r>
              <a:rPr lang="en-US" dirty="0" smtClean="0"/>
              <a:t>Running an errand for or giving a ride to a VFW, Auxiliaries, Motorcycle Unit, etc.</a:t>
            </a:r>
          </a:p>
          <a:p>
            <a:r>
              <a:rPr lang="en-US" dirty="0" smtClean="0"/>
              <a:t>Honor Guard posting colors at a VFW, Auxiliaries, Motorcycle Unit, etc. meeting or ceremony</a:t>
            </a:r>
          </a:p>
          <a:p>
            <a:r>
              <a:rPr lang="en-US" dirty="0" smtClean="0"/>
              <a:t>Giving a certificate to a VFW, Auxiliaries, Motorcycle Unit, etc.</a:t>
            </a:r>
          </a:p>
          <a:p>
            <a:r>
              <a:rPr lang="en-US" dirty="0" smtClean="0"/>
              <a:t>Donation to a VFW, Auxiliaries, Motorcycle Unit, 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17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4924697" y="1604973"/>
            <a:ext cx="6923315" cy="527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Hours working on a Fundraiser</a:t>
            </a:r>
          </a:p>
          <a:p>
            <a:r>
              <a:rPr lang="en-US" dirty="0"/>
              <a:t>Serving meals at a Post to members or guests when there is a charge for those meals</a:t>
            </a:r>
          </a:p>
          <a:p>
            <a:r>
              <a:rPr lang="en-US" dirty="0"/>
              <a:t>Putting on a meal for Post Members</a:t>
            </a:r>
          </a:p>
          <a:p>
            <a:r>
              <a:rPr lang="en-US" dirty="0"/>
              <a:t>Providing Post facilities for events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89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4" y="1380226"/>
            <a:ext cx="703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 Mindful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/>
        </p:nvSpPr>
        <p:spPr>
          <a:xfrm>
            <a:off x="4833256" y="2096552"/>
            <a:ext cx="7053943" cy="397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 to “double report” – Same activity under more than one category</a:t>
            </a:r>
          </a:p>
          <a:p>
            <a:r>
              <a:rPr lang="en-US" dirty="0"/>
              <a:t>Be “Honest and Accurate”</a:t>
            </a:r>
          </a:p>
          <a:p>
            <a:r>
              <a:rPr lang="en-US" dirty="0"/>
              <a:t>Maintain Copies</a:t>
            </a:r>
          </a:p>
          <a:p>
            <a:r>
              <a:rPr lang="en-US" dirty="0"/>
              <a:t>Give a detailed description of event, Do not list each person involved</a:t>
            </a:r>
          </a:p>
          <a:p>
            <a:r>
              <a:rPr lang="en-US" dirty="0"/>
              <a:t>Indicate Total hours of all volunteers – round up to whole hours</a:t>
            </a:r>
          </a:p>
          <a:p>
            <a:r>
              <a:rPr lang="en-US" dirty="0"/>
              <a:t>Ensure your District, Post# and Dates are on the Report</a:t>
            </a:r>
          </a:p>
        </p:txBody>
      </p:sp>
    </p:spTree>
    <p:extLst>
      <p:ext uri="{BB962C8B-B14F-4D97-AF65-F5344CB8AC3E}">
        <p14:creationId xmlns:p14="http://schemas.microsoft.com/office/powerpoint/2010/main" val="38539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758" y="3161210"/>
            <a:ext cx="6154514" cy="3056705"/>
          </a:xfrm>
        </p:spPr>
        <p:txBody>
          <a:bodyPr anchor="t">
            <a:noAutofit/>
          </a:bodyPr>
          <a:lstStyle/>
          <a:p>
            <a:pPr marL="457200" lvl="1" indent="0" algn="ctr"/>
            <a:r>
              <a:rPr lang="en-US" sz="1400" dirty="0"/>
              <a:t/>
            </a:r>
            <a:br>
              <a:rPr lang="en-US" sz="1400" dirty="0"/>
            </a:br>
            <a:r>
              <a:rPr lang="en-US" dirty="0" smtClean="0"/>
              <a:t>District Commanders Meeting</a:t>
            </a:r>
            <a:br>
              <a:rPr lang="en-US" dirty="0" smtClean="0"/>
            </a:br>
            <a:r>
              <a:rPr lang="en-US" dirty="0" smtClean="0"/>
              <a:t>June 2022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000" dirty="0" smtClean="0">
                <a:hlinkClick r:id="rId2"/>
              </a:rPr>
              <a:t>betharda0699@gmail.com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317-205-4108</a:t>
            </a:r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406" y="322863"/>
            <a:ext cx="6426364" cy="2094819"/>
          </a:xfrm>
        </p:spPr>
        <p:txBody>
          <a:bodyPr anchor="ctr" anchorCtr="0"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Community Service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2022-2023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293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/>
              <a:t>Defined as: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“</a:t>
            </a:r>
            <a:r>
              <a:rPr lang="en-US" sz="3200" dirty="0"/>
              <a:t>Any activity or program sponsored or co-sponsored by a VFW Post and/or its VFW Auxiliary, which serves to benefit the city, town, neighborhood, other organizations, institutions or individuals </a:t>
            </a:r>
            <a:r>
              <a:rPr lang="en-US" sz="3200" b="1" u="sng" dirty="0"/>
              <a:t>NOT AFFILIATED</a:t>
            </a:r>
            <a:r>
              <a:rPr lang="en-US" sz="3200" b="1" dirty="0"/>
              <a:t> </a:t>
            </a:r>
            <a:r>
              <a:rPr lang="en-US" sz="3200" dirty="0"/>
              <a:t>with the VFW or its Auxiliary as a body.”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9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Community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Sponsorship of: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Blood Drives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Food Drives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Recycling Programs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Food Distribution programs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Safety 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Flag details for public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Get out the Vote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Financial/equipment support of public programs or </a:t>
            </a:r>
            <a:r>
              <a:rPr lang="en-US" sz="2800" dirty="0" smtClean="0"/>
              <a:t>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8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Citizenship/Education/Americanism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Parades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Public Ceremonies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Flag 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Educational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Loyalty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POW/MIA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Legislative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Aid to Others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Hospital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Nursing Homes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Senior Citizens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Blood Drives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March of Dimes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Operation Uplink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50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Youth Activities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Conduct a Voice of Democracy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Conduct a Patriot’s Pen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Conduct a Patriotic Art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Sponsor and support of a Scouting or youth unit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Conduct a Scout of the Year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Sponsorship of a youth sporting team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Sponsor a youth event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Easter egg hunt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Bike safety program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Halloween Party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Christmas party’s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Veterans in classroom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Flag etiquette instruction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Support of JROTC </a:t>
            </a:r>
            <a:r>
              <a:rPr lang="en-US" sz="2000" dirty="0" err="1"/>
              <a:t>unti</a:t>
            </a:r>
            <a:r>
              <a:rPr lang="en-US" sz="2000" dirty="0"/>
              <a:t>, Boy Scout Troop, Cub Scout Pack, Young Marine </a:t>
            </a:r>
            <a:r>
              <a:rPr lang="en-US" sz="2000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0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6" y="1380226"/>
            <a:ext cx="70380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Pedestrian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Drug Awareness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Recreational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Highway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4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29C47-BE76-526C-3C58-4D4E968A8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Community Service, Adam Bethard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7741F0-0A70-C4A6-3D24-91E6818C6D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Membership </a:t>
            </a:r>
            <a:r>
              <a:rPr lang="en-US" sz="3600" dirty="0" err="1">
                <a:solidFill>
                  <a:schemeClr val="tx2"/>
                </a:solidFill>
              </a:rPr>
              <a:t>Pla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AC122A22-BA60-67FD-4D53-174A9ABF1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7" y="1697277"/>
            <a:ext cx="380872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D7D4FA6A-5639-049E-3008-393E16A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26" y="1000664"/>
            <a:ext cx="6706874" cy="5492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BA5AD-B921-7C0D-2B10-ECBBA91CD66D}"/>
              </a:ext>
            </a:extLst>
          </p:cNvPr>
          <p:cNvSpPr txBox="1"/>
          <p:nvPr/>
        </p:nvSpPr>
        <p:spPr>
          <a:xfrm>
            <a:off x="4646924" y="1380226"/>
            <a:ext cx="703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Disallowed Activities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/>
        </p:nvSpPr>
        <p:spPr>
          <a:xfrm>
            <a:off x="4833256" y="2096552"/>
            <a:ext cx="7053943" cy="397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Any project for yourself or member of VFW, Auxiliaries, Motorcycle Unit, etc.</a:t>
            </a:r>
          </a:p>
          <a:p>
            <a:r>
              <a:rPr lang="en-US" dirty="0" smtClean="0"/>
              <a:t>Reciting the Pledge to the Flag at a Post monthly meeting</a:t>
            </a:r>
          </a:p>
          <a:p>
            <a:r>
              <a:rPr lang="en-US" dirty="0" smtClean="0"/>
              <a:t>Sending a “Get Well” card to a member of the VFW , Auxiliaries, Motorcycle Unit, etc.</a:t>
            </a:r>
          </a:p>
          <a:p>
            <a:pPr lvl="1"/>
            <a:r>
              <a:rPr lang="en-US" dirty="0" smtClean="0"/>
              <a:t>Shopping for said cards above</a:t>
            </a:r>
          </a:p>
          <a:p>
            <a:pPr lvl="1"/>
            <a:r>
              <a:rPr lang="en-US" dirty="0" smtClean="0"/>
              <a:t>Post office visit to mail said cards</a:t>
            </a:r>
          </a:p>
          <a:p>
            <a:pPr lvl="1"/>
            <a:r>
              <a:rPr lang="en-US" dirty="0" smtClean="0"/>
              <a:t>Providing the car to deliver said card</a:t>
            </a:r>
          </a:p>
          <a:p>
            <a:r>
              <a:rPr lang="en-US" dirty="0" smtClean="0"/>
              <a:t>Any activity obviously within the scope of another previously reported Project</a:t>
            </a:r>
          </a:p>
        </p:txBody>
      </p:sp>
    </p:spTree>
    <p:extLst>
      <p:ext uri="{BB962C8B-B14F-4D97-AF65-F5344CB8AC3E}">
        <p14:creationId xmlns:p14="http://schemas.microsoft.com/office/powerpoint/2010/main" val="259970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549</Words>
  <Application>Microsoft Office PowerPoint</Application>
  <PresentationFormat>Custom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Adam Bethard, Chairperson  </vt:lpstr>
      <vt:lpstr> District Commanders Meeting June 2022  betharda0699@gmail.com  317-205-4108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  <vt:lpstr>Community Service, Adam Bethard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 Lange, Chairperson  Russel Pryor, Central Chair  Joe Miscura, Southern Chair  Dan Peterson, Northern Chair</dc:title>
  <dc:creator>Richard Leirer</dc:creator>
  <cp:lastModifiedBy>Adam</cp:lastModifiedBy>
  <cp:revision>6</cp:revision>
  <dcterms:created xsi:type="dcterms:W3CDTF">2022-06-07T14:58:17Z</dcterms:created>
  <dcterms:modified xsi:type="dcterms:W3CDTF">2022-06-09T22:51:47Z</dcterms:modified>
</cp:coreProperties>
</file>