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6" autoAdjust="0"/>
    <p:restoredTop sz="94710"/>
  </p:normalViewPr>
  <p:slideViewPr>
    <p:cSldViewPr snapToGrid="0">
      <p:cViewPr varScale="1">
        <p:scale>
          <a:sx n="117" d="100"/>
          <a:sy n="117" d="100"/>
        </p:scale>
        <p:origin x="4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77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4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6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5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3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2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8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2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4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DF4FEE2-6D54-4437-9308-C4B4EA4B11D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BBC0FB4-4238-4E40-B7AC-C2FC5838D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5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11D1B-9000-7297-D7CE-682380297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oms/dashboard training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69473-4AB0-C912-65A4-6A41A5471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700" y="2007220"/>
            <a:ext cx="2357553" cy="2843560"/>
          </a:xfrm>
        </p:spPr>
        <p:txBody>
          <a:bodyPr anchor="ctr">
            <a:normAutofit/>
          </a:bodyPr>
          <a:lstStyle/>
          <a:p>
            <a:pPr algn="r"/>
            <a:r>
              <a:rPr lang="en-US">
                <a:solidFill>
                  <a:schemeClr val="bg1"/>
                </a:solidFill>
              </a:rPr>
              <a:t>STATE ADJUTANT AND QUARTERMASTER</a:t>
            </a:r>
          </a:p>
          <a:p>
            <a:pPr algn="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896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142D06-3DA9-BD20-02F7-863E0F5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b="1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oms log-in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B7B20-2B4D-EAE9-CAD9-A472C5787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Go to www.vfw.org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Click on Login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Troop ID (Video Tutorials for ID.me link)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2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142D06-3DA9-BD20-02F7-863E0F5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dashboard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B7B20-2B4D-EAE9-CAD9-A472C5787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DASHBOARD 24-25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VMS - $125.00 – ALL AMERICAN - Minimum donation is $25.00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VOICE OF DEMOCRACY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PARTRIOT’S PEN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BUDDY POPPY (500)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MEMBERSHIP</a:t>
            </a:r>
          </a:p>
        </p:txBody>
      </p:sp>
    </p:spTree>
    <p:extLst>
      <p:ext uri="{BB962C8B-B14F-4D97-AF65-F5344CB8AC3E}">
        <p14:creationId xmlns:p14="http://schemas.microsoft.com/office/powerpoint/2010/main" val="37099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142D06-3DA9-BD20-02F7-863E0F5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PHONE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B7B20-2B4D-EAE9-CAD9-A472C5787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US" sz="3200" dirty="0"/>
              <a:t>NATIONAL </a:t>
            </a:r>
          </a:p>
          <a:p>
            <a:r>
              <a:rPr lang="en-US" sz="3200" dirty="0"/>
              <a:t>1-833-839-8387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1750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44</TotalTime>
  <Words>62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 New</vt:lpstr>
      <vt:lpstr>Gill Sans MT</vt:lpstr>
      <vt:lpstr>Parcel</vt:lpstr>
      <vt:lpstr>oms/dashboard training</vt:lpstr>
      <vt:lpstr>oms log-in</vt:lpstr>
      <vt:lpstr>dashboard</vt:lpstr>
      <vt:lpstr>PHONE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Bethard</dc:creator>
  <cp:lastModifiedBy>Adjutant Indiana</cp:lastModifiedBy>
  <cp:revision>9</cp:revision>
  <dcterms:created xsi:type="dcterms:W3CDTF">2024-08-14T20:03:22Z</dcterms:created>
  <dcterms:modified xsi:type="dcterms:W3CDTF">2024-08-15T15:09:36Z</dcterms:modified>
</cp:coreProperties>
</file>